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300" r:id="rId3"/>
    <p:sldId id="297" r:id="rId4"/>
    <p:sldId id="257" r:id="rId5"/>
    <p:sldId id="301" r:id="rId6"/>
    <p:sldId id="302" r:id="rId7"/>
    <p:sldId id="304" r:id="rId8"/>
    <p:sldId id="261" r:id="rId9"/>
    <p:sldId id="303" r:id="rId10"/>
    <p:sldId id="289" r:id="rId11"/>
    <p:sldId id="290" r:id="rId12"/>
    <p:sldId id="293" r:id="rId13"/>
    <p:sldId id="305" r:id="rId14"/>
    <p:sldId id="279" r:id="rId15"/>
  </p:sldIdLst>
  <p:sldSz cx="12192000" cy="6858000"/>
  <p:notesSz cx="6858000" cy="9144000"/>
  <p:embeddedFontLst>
    <p:embeddedFont>
      <p:font typeface="宋体" panose="02010600030101010101" pitchFamily="2" charset="-122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Nexa Light" panose="02000000000000000000" charset="0"/>
      <p:regular r:id="rId28"/>
    </p:embeddedFont>
    <p:embeddedFont>
      <p:font typeface="微軟正黑體" panose="020B0604030504040204" pitchFamily="34" charset="-120"/>
      <p:regular r:id="rId29"/>
      <p:bold r:id="rId3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001" userDrawn="1">
          <p15:clr>
            <a:srgbClr val="A4A3A4"/>
          </p15:clr>
        </p15:guide>
        <p15:guide id="4" orient="horz" pos="2273" userDrawn="1">
          <p15:clr>
            <a:srgbClr val="A4A3A4"/>
          </p15:clr>
        </p15:guide>
        <p15:guide id="5" orient="horz" pos="2636" userDrawn="1">
          <p15:clr>
            <a:srgbClr val="A4A3A4"/>
          </p15:clr>
        </p15:guide>
        <p15:guide id="6" pos="801" userDrawn="1">
          <p15:clr>
            <a:srgbClr val="A4A3A4"/>
          </p15:clr>
        </p15:guide>
        <p15:guide id="7" pos="6879" userDrawn="1">
          <p15:clr>
            <a:srgbClr val="A4A3A4"/>
          </p15:clr>
        </p15:guide>
        <p15:guide id="8" orient="horz" pos="3181" userDrawn="1">
          <p15:clr>
            <a:srgbClr val="A4A3A4"/>
          </p15:clr>
        </p15:guide>
        <p15:guide id="9" orient="horz" pos="3385" userDrawn="1">
          <p15:clr>
            <a:srgbClr val="A4A3A4"/>
          </p15:clr>
        </p15:guide>
        <p15:guide id="10" orient="horz" pos="2908" userDrawn="1">
          <p15:clr>
            <a:srgbClr val="A4A3A4"/>
          </p15:clr>
        </p15:guide>
        <p15:guide id="11" orient="horz" pos="1616" userDrawn="1">
          <p15:clr>
            <a:srgbClr val="A4A3A4"/>
          </p15:clr>
        </p15:guide>
        <p15:guide id="12" orient="horz" pos="1797" userDrawn="1">
          <p15:clr>
            <a:srgbClr val="A4A3A4"/>
          </p15:clr>
        </p15:guide>
        <p15:guide id="13" orient="horz" pos="2931" userDrawn="1">
          <p15:clr>
            <a:srgbClr val="A4A3A4"/>
          </p15:clr>
        </p15:guide>
        <p15:guide id="14" orient="horz" pos="2591" userDrawn="1">
          <p15:clr>
            <a:srgbClr val="A4A3A4"/>
          </p15:clr>
        </p15:guide>
        <p15:guide id="15" orient="horz" pos="1185" userDrawn="1">
          <p15:clr>
            <a:srgbClr val="A4A3A4"/>
          </p15:clr>
        </p15:guide>
        <p15:guide id="16" pos="4112" userDrawn="1">
          <p15:clr>
            <a:srgbClr val="A4A3A4"/>
          </p15:clr>
        </p15:guide>
        <p15:guide id="17" orient="horz" pos="1684" userDrawn="1">
          <p15:clr>
            <a:srgbClr val="A4A3A4"/>
          </p15:clr>
        </p15:guide>
        <p15:guide id="18" pos="4407" userDrawn="1">
          <p15:clr>
            <a:srgbClr val="A4A3A4"/>
          </p15:clr>
        </p15:guide>
        <p15:guide id="19" pos="4883" userDrawn="1">
          <p15:clr>
            <a:srgbClr val="A4A3A4"/>
          </p15:clr>
        </p15:guide>
        <p15:guide id="20" pos="2116" userDrawn="1">
          <p15:clr>
            <a:srgbClr val="A4A3A4"/>
          </p15:clr>
        </p15:guide>
        <p15:guide id="21" pos="2797" userDrawn="1">
          <p15:clr>
            <a:srgbClr val="A4A3A4"/>
          </p15:clr>
        </p15:guide>
        <p15:guide id="22" pos="2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ED7D31"/>
    <a:srgbClr val="00FF99"/>
    <a:srgbClr val="7F7F7F"/>
    <a:srgbClr val="F7B902"/>
    <a:srgbClr val="594A23"/>
    <a:srgbClr val="2828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D03447BB-5D67-496B-8E87-E561075AD55C}" styleName="深色樣式 1 - 輔色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深色樣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1090" autoAdjust="0"/>
  </p:normalViewPr>
  <p:slideViewPr>
    <p:cSldViewPr snapToGrid="0" showGuides="1">
      <p:cViewPr varScale="1">
        <p:scale>
          <a:sx n="108" d="100"/>
          <a:sy n="108" d="100"/>
        </p:scale>
        <p:origin x="114" y="246"/>
      </p:cViewPr>
      <p:guideLst>
        <p:guide orient="horz" pos="2092"/>
        <p:guide pos="3840"/>
        <p:guide orient="horz" pos="2001"/>
        <p:guide orient="horz" pos="2273"/>
        <p:guide orient="horz" pos="2636"/>
        <p:guide pos="801"/>
        <p:guide pos="6879"/>
        <p:guide orient="horz" pos="3181"/>
        <p:guide orient="horz" pos="3385"/>
        <p:guide orient="horz" pos="2908"/>
        <p:guide orient="horz" pos="1616"/>
        <p:guide orient="horz" pos="1797"/>
        <p:guide orient="horz" pos="2931"/>
        <p:guide orient="horz" pos="2591"/>
        <p:guide orient="horz" pos="1185"/>
        <p:guide pos="4112"/>
        <p:guide orient="horz" pos="1684"/>
        <p:guide pos="4407"/>
        <p:guide pos="4883"/>
        <p:guide pos="2116"/>
        <p:guide pos="2797"/>
        <p:guide pos="232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648AFC-2CF2-412E-839F-4D688F8A7FAA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F372BB-0AAC-4026-BC4E-FFC3045660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754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000" b="0" i="0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Messaging API 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讓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可於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 server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及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 Platform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之間傳遞，於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上傳送的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Request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將為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JSON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格式。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Distance Matrix API 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計算兩點實際距離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Cloud Scheduler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Cron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工作排程器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Pub/Sub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傳送訊息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F372BB-0AAC-4026-BC4E-FFC30456607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112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000" b="0" i="0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Messaging API 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讓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可於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 server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及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 Platform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之間傳遞，於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上傳送的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Request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將為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JSON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格式。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Distance Matrix API 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計算兩點實際距離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Cloud Scheduler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Cron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工作排程器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Pub/Sub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傳送訊息</a:t>
            </a:r>
            <a:endParaRPr lang="en-US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F372BB-0AAC-4026-BC4E-FFC30456607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1778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928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3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9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7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89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403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94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86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90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590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86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5A8D4-8E72-446C-AA1B-EBD6F1925E72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19913-8645-4F3E-AAB5-4B4F23A00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61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2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12" Type="http://schemas.microsoft.com/office/2007/relationships/hdphoto" Target="../media/hdphoto6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1.png"/><Relationship Id="rId5" Type="http://schemas.openxmlformats.org/officeDocument/2006/relationships/image" Target="../media/image16.png"/><Relationship Id="rId15" Type="http://schemas.openxmlformats.org/officeDocument/2006/relationships/image" Target="../media/image24.png"/><Relationship Id="rId10" Type="http://schemas.microsoft.com/office/2007/relationships/hdphoto" Target="../media/hdphoto5.wdp"/><Relationship Id="rId4" Type="http://schemas.microsoft.com/office/2007/relationships/hdphoto" Target="../media/hdphoto4.wdp"/><Relationship Id="rId9" Type="http://schemas.openxmlformats.org/officeDocument/2006/relationships/image" Target="../media/image20.png"/><Relationship Id="rId1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1413417" y="2851410"/>
            <a:ext cx="852961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LineBot</a:t>
            </a:r>
            <a:r>
              <a:rPr lang="en-US" altLang="zh-CN" sz="4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zh-TW" altLang="en-US" sz="4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對話機器人</a:t>
            </a:r>
            <a:r>
              <a:rPr lang="en-US" altLang="zh-TW" sz="4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4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停車小幫手</a:t>
            </a:r>
            <a:endParaRPr lang="zh-CN" altLang="en-US" sz="46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760438" y="3763449"/>
            <a:ext cx="31714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資工三 </a:t>
            </a:r>
            <a:r>
              <a:rPr lang="en-US" altLang="zh-TW" dirty="0">
                <a:solidFill>
                  <a:schemeClr val="bg1"/>
                </a:solidFill>
                <a:latin typeface="Century Gothic" panose="020B0502020202020204" pitchFamily="34" charset="0"/>
              </a:rPr>
              <a:t>106590021</a:t>
            </a:r>
            <a:r>
              <a:rPr lang="zh-TW" alt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王柏偉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資工三 </a:t>
            </a:r>
            <a:r>
              <a:rPr lang="en-US" altLang="zh-TW" dirty="0">
                <a:solidFill>
                  <a:schemeClr val="bg1"/>
                </a:solidFill>
                <a:latin typeface="Century Gothic" panose="020B0502020202020204" pitchFamily="34" charset="0"/>
              </a:rPr>
              <a:t>106590039</a:t>
            </a:r>
            <a:r>
              <a:rPr lang="zh-TW" alt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劉政威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指導教授：陳英一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8" name="矩形 37"/>
          <p:cNvSpPr/>
          <p:nvPr/>
        </p:nvSpPr>
        <p:spPr>
          <a:xfrm rot="5400000">
            <a:off x="9334040" y="3761568"/>
            <a:ext cx="1620000" cy="147498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2"/>
          <a:srcRect l="25721" b="54024"/>
          <a:stretch/>
        </p:blipFill>
        <p:spPr>
          <a:xfrm>
            <a:off x="-58994" y="4221163"/>
            <a:ext cx="5479362" cy="265158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3"/>
          <a:srcRect t="58179" r="32505"/>
          <a:stretch/>
        </p:blipFill>
        <p:spPr>
          <a:xfrm>
            <a:off x="7644908" y="-29498"/>
            <a:ext cx="4596253" cy="248079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DC9D146-3148-4CA1-8CEB-AF32792FA4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241" y="3025317"/>
            <a:ext cx="1457670" cy="145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95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62168" y="383458"/>
            <a:ext cx="3067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F7B902"/>
                </a:solidFill>
                <a:latin typeface="Nexa Light" panose="02000000000000000000" pitchFamily="2" charset="0"/>
              </a:rPr>
              <a:t>CONTENT</a:t>
            </a:r>
            <a:endParaRPr lang="zh-CN" altLang="en-US" sz="4000" dirty="0">
              <a:solidFill>
                <a:srgbClr val="F7B902"/>
              </a:solidFill>
              <a:latin typeface="Nexa Light" panose="02000000000000000000" pitchFamily="2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657850" y="1091344"/>
            <a:ext cx="876300" cy="4571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21111D57-ABF5-4701-A61F-FC8919F18955}"/>
              </a:ext>
            </a:extLst>
          </p:cNvPr>
          <p:cNvGrpSpPr/>
          <p:nvPr/>
        </p:nvGrpSpPr>
        <p:grpSpPr>
          <a:xfrm>
            <a:off x="1281487" y="2854452"/>
            <a:ext cx="1769807" cy="2534296"/>
            <a:chOff x="1281487" y="2854452"/>
            <a:chExt cx="1769807" cy="2534296"/>
          </a:xfrm>
        </p:grpSpPr>
        <p:grpSp>
          <p:nvGrpSpPr>
            <p:cNvPr id="36" name="组合 35"/>
            <p:cNvGrpSpPr/>
            <p:nvPr/>
          </p:nvGrpSpPr>
          <p:grpSpPr>
            <a:xfrm>
              <a:off x="1281487" y="2854452"/>
              <a:ext cx="1769807" cy="1769807"/>
              <a:chOff x="1281487" y="2930652"/>
              <a:chExt cx="1769807" cy="1769807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1281487" y="2930652"/>
                <a:ext cx="1769807" cy="1769807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KSO_Shape"/>
              <p:cNvSpPr>
                <a:spLocks/>
              </p:cNvSpPr>
              <p:nvPr/>
            </p:nvSpPr>
            <p:spPr bwMode="auto">
              <a:xfrm>
                <a:off x="1793090" y="3388112"/>
                <a:ext cx="746601" cy="854886"/>
              </a:xfrm>
              <a:custGeom>
                <a:avLst/>
                <a:gdLst>
                  <a:gd name="T0" fmla="*/ 2809875 w 4627563"/>
                  <a:gd name="T1" fmla="*/ 4811712 h 5299074"/>
                  <a:gd name="T2" fmla="*/ 2745224 w 4627563"/>
                  <a:gd name="T3" fmla="*/ 4870449 h 5299074"/>
                  <a:gd name="T4" fmla="*/ 2693583 w 4627563"/>
                  <a:gd name="T5" fmla="*/ 4799805 h 5299074"/>
                  <a:gd name="T6" fmla="*/ 3054173 w 4627563"/>
                  <a:gd name="T7" fmla="*/ 4245768 h 5299074"/>
                  <a:gd name="T8" fmla="*/ 3143251 w 4627563"/>
                  <a:gd name="T9" fmla="*/ 4339034 h 5299074"/>
                  <a:gd name="T10" fmla="*/ 3063717 w 4627563"/>
                  <a:gd name="T11" fmla="*/ 4441428 h 5299074"/>
                  <a:gd name="T12" fmla="*/ 2956345 w 4627563"/>
                  <a:gd name="T13" fmla="*/ 4391421 h 5299074"/>
                  <a:gd name="T14" fmla="*/ 2973843 w 4627563"/>
                  <a:gd name="T15" fmla="*/ 4273946 h 5299074"/>
                  <a:gd name="T16" fmla="*/ 3313113 w 4627563"/>
                  <a:gd name="T17" fmla="*/ 3781821 h 5299074"/>
                  <a:gd name="T18" fmla="*/ 3390107 w 4627563"/>
                  <a:gd name="T19" fmla="*/ 3842543 h 5299074"/>
                  <a:gd name="T20" fmla="*/ 3397647 w 4627563"/>
                  <a:gd name="T21" fmla="*/ 3943746 h 5299074"/>
                  <a:gd name="T22" fmla="*/ 3329782 w 4627563"/>
                  <a:gd name="T23" fmla="*/ 4014787 h 5299074"/>
                  <a:gd name="T24" fmla="*/ 3228578 w 4627563"/>
                  <a:gd name="T25" fmla="*/ 4012009 h 5299074"/>
                  <a:gd name="T26" fmla="*/ 3164681 w 4627563"/>
                  <a:gd name="T27" fmla="*/ 3937793 h 5299074"/>
                  <a:gd name="T28" fmla="*/ 3176984 w 4627563"/>
                  <a:gd name="T29" fmla="*/ 3837781 h 5299074"/>
                  <a:gd name="T30" fmla="*/ 3257153 w 4627563"/>
                  <a:gd name="T31" fmla="*/ 3780631 h 5299074"/>
                  <a:gd name="T32" fmla="*/ 2749233 w 4627563"/>
                  <a:gd name="T33" fmla="*/ 3662481 h 5299074"/>
                  <a:gd name="T34" fmla="*/ 2837260 w 4627563"/>
                  <a:gd name="T35" fmla="*/ 3818473 h 5299074"/>
                  <a:gd name="T36" fmla="*/ 2780558 w 4627563"/>
                  <a:gd name="T37" fmla="*/ 3991178 h 5299074"/>
                  <a:gd name="T38" fmla="*/ 2616002 w 4627563"/>
                  <a:gd name="T39" fmla="*/ 4064000 h 5299074"/>
                  <a:gd name="T40" fmla="*/ 2451446 w 4627563"/>
                  <a:gd name="T41" fmla="*/ 3991178 h 5299074"/>
                  <a:gd name="T42" fmla="*/ 2395140 w 4627563"/>
                  <a:gd name="T43" fmla="*/ 3818473 h 5299074"/>
                  <a:gd name="T44" fmla="*/ 2483167 w 4627563"/>
                  <a:gd name="T45" fmla="*/ 3662481 h 5299074"/>
                  <a:gd name="T46" fmla="*/ 2204869 w 4627563"/>
                  <a:gd name="T47" fmla="*/ 3415897 h 5299074"/>
                  <a:gd name="T48" fmla="*/ 2282395 w 4627563"/>
                  <a:gd name="T49" fmla="*/ 3464853 h 5299074"/>
                  <a:gd name="T50" fmla="*/ 2298297 w 4627563"/>
                  <a:gd name="T51" fmla="*/ 3556447 h 5299074"/>
                  <a:gd name="T52" fmla="*/ 2241843 w 4627563"/>
                  <a:gd name="T53" fmla="*/ 3627907 h 5299074"/>
                  <a:gd name="T54" fmla="*/ 2148415 w 4627563"/>
                  <a:gd name="T55" fmla="*/ 3634619 h 5299074"/>
                  <a:gd name="T56" fmla="*/ 2082419 w 4627563"/>
                  <a:gd name="T57" fmla="*/ 3572634 h 5299074"/>
                  <a:gd name="T58" fmla="*/ 2084805 w 4627563"/>
                  <a:gd name="T59" fmla="*/ 3479065 h 5299074"/>
                  <a:gd name="T60" fmla="*/ 2153583 w 4627563"/>
                  <a:gd name="T61" fmla="*/ 3419845 h 5299074"/>
                  <a:gd name="T62" fmla="*/ 2956426 w 4627563"/>
                  <a:gd name="T63" fmla="*/ 3238079 h 5299074"/>
                  <a:gd name="T64" fmla="*/ 3038085 w 4627563"/>
                  <a:gd name="T65" fmla="*/ 3342332 h 5299074"/>
                  <a:gd name="T66" fmla="*/ 3015093 w 4627563"/>
                  <a:gd name="T67" fmla="*/ 3476712 h 5299074"/>
                  <a:gd name="T68" fmla="*/ 2902515 w 4627563"/>
                  <a:gd name="T69" fmla="*/ 3548065 h 5299074"/>
                  <a:gd name="T70" fmla="*/ 2771703 w 4627563"/>
                  <a:gd name="T71" fmla="*/ 3511992 h 5299074"/>
                  <a:gd name="T72" fmla="*/ 2711450 w 4627563"/>
                  <a:gd name="T73" fmla="*/ 3392675 h 5299074"/>
                  <a:gd name="T74" fmla="*/ 2760207 w 4627563"/>
                  <a:gd name="T75" fmla="*/ 3266620 h 5299074"/>
                  <a:gd name="T76" fmla="*/ 1341242 w 4627563"/>
                  <a:gd name="T77" fmla="*/ 3000374 h 5299074"/>
                  <a:gd name="T78" fmla="*/ 403620 w 4627563"/>
                  <a:gd name="T79" fmla="*/ 4688870 h 5299074"/>
                  <a:gd name="T80" fmla="*/ 498850 w 4627563"/>
                  <a:gd name="T81" fmla="*/ 4903704 h 5299074"/>
                  <a:gd name="T82" fmla="*/ 4005310 w 4627563"/>
                  <a:gd name="T83" fmla="*/ 5016085 h 5299074"/>
                  <a:gd name="T84" fmla="*/ 4184661 w 4627563"/>
                  <a:gd name="T85" fmla="*/ 4815944 h 5299074"/>
                  <a:gd name="T86" fmla="*/ 4235053 w 4627563"/>
                  <a:gd name="T87" fmla="*/ 4552265 h 5299074"/>
                  <a:gd name="T88" fmla="*/ 3271841 w 4627563"/>
                  <a:gd name="T89" fmla="*/ 3015685 h 5299074"/>
                  <a:gd name="T90" fmla="*/ 2892903 w 4627563"/>
                  <a:gd name="T91" fmla="*/ 3076933 h 5299074"/>
                  <a:gd name="T92" fmla="*/ 1694982 w 4627563"/>
                  <a:gd name="T93" fmla="*/ 3074149 h 5299074"/>
                  <a:gd name="T94" fmla="*/ 1349374 w 4627563"/>
                  <a:gd name="T95" fmla="*/ 3013299 h 5299074"/>
                  <a:gd name="T96" fmla="*/ 2995870 w 4627563"/>
                  <a:gd name="T97" fmla="*/ 46427 h 5299074"/>
                  <a:gd name="T98" fmla="*/ 3112958 w 4627563"/>
                  <a:gd name="T99" fmla="*/ 207534 h 5299074"/>
                  <a:gd name="T100" fmla="*/ 3105417 w 4627563"/>
                  <a:gd name="T101" fmla="*/ 379356 h 5299074"/>
                  <a:gd name="T102" fmla="*/ 4604543 w 4627563"/>
                  <a:gd name="T103" fmla="*/ 4495920 h 5299074"/>
                  <a:gd name="T104" fmla="*/ 4621213 w 4627563"/>
                  <a:gd name="T105" fmla="*/ 4792341 h 5299074"/>
                  <a:gd name="T106" fmla="*/ 4525161 w 4627563"/>
                  <a:gd name="T107" fmla="*/ 5066144 h 5299074"/>
                  <a:gd name="T108" fmla="*/ 4255659 w 4627563"/>
                  <a:gd name="T109" fmla="*/ 5299074 h 5299074"/>
                  <a:gd name="T110" fmla="*/ 113119 w 4627563"/>
                  <a:gd name="T111" fmla="*/ 5082016 h 5299074"/>
                  <a:gd name="T112" fmla="*/ 8335 w 4627563"/>
                  <a:gd name="T113" fmla="*/ 4807817 h 5299074"/>
                  <a:gd name="T114" fmla="*/ 20640 w 4627563"/>
                  <a:gd name="T115" fmla="*/ 4504649 h 5299074"/>
                  <a:gd name="T116" fmla="*/ 1525322 w 4627563"/>
                  <a:gd name="T117" fmla="*/ 390466 h 5299074"/>
                  <a:gd name="T118" fmla="*/ 1512224 w 4627563"/>
                  <a:gd name="T119" fmla="*/ 217058 h 5299074"/>
                  <a:gd name="T120" fmla="*/ 1623358 w 4627563"/>
                  <a:gd name="T121" fmla="*/ 52776 h 5299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627563" h="5299074">
                    <a:moveTo>
                      <a:pt x="2751137" y="4752974"/>
                    </a:moveTo>
                    <a:lnTo>
                      <a:pt x="2757445" y="4753371"/>
                    </a:lnTo>
                    <a:lnTo>
                      <a:pt x="2762964" y="4754165"/>
                    </a:lnTo>
                    <a:lnTo>
                      <a:pt x="2768483" y="4755355"/>
                    </a:lnTo>
                    <a:lnTo>
                      <a:pt x="2774002" y="4757340"/>
                    </a:lnTo>
                    <a:lnTo>
                      <a:pt x="2779127" y="4760118"/>
                    </a:lnTo>
                    <a:lnTo>
                      <a:pt x="2783857" y="4762896"/>
                    </a:lnTo>
                    <a:lnTo>
                      <a:pt x="2788193" y="4766071"/>
                    </a:lnTo>
                    <a:lnTo>
                      <a:pt x="2792530" y="4770040"/>
                    </a:lnTo>
                    <a:lnTo>
                      <a:pt x="2796472" y="4774009"/>
                    </a:lnTo>
                    <a:lnTo>
                      <a:pt x="2800020" y="4778771"/>
                    </a:lnTo>
                    <a:lnTo>
                      <a:pt x="2802779" y="4783534"/>
                    </a:lnTo>
                    <a:lnTo>
                      <a:pt x="2805144" y="4788693"/>
                    </a:lnTo>
                    <a:lnTo>
                      <a:pt x="2807116" y="4793852"/>
                    </a:lnTo>
                    <a:lnTo>
                      <a:pt x="2808298" y="4799805"/>
                    </a:lnTo>
                    <a:lnTo>
                      <a:pt x="2809481" y="4805759"/>
                    </a:lnTo>
                    <a:lnTo>
                      <a:pt x="2809875" y="4811712"/>
                    </a:lnTo>
                    <a:lnTo>
                      <a:pt x="2809481" y="4817665"/>
                    </a:lnTo>
                    <a:lnTo>
                      <a:pt x="2808298" y="4823618"/>
                    </a:lnTo>
                    <a:lnTo>
                      <a:pt x="2807116" y="4829174"/>
                    </a:lnTo>
                    <a:lnTo>
                      <a:pt x="2805144" y="4834730"/>
                    </a:lnTo>
                    <a:lnTo>
                      <a:pt x="2802779" y="4839890"/>
                    </a:lnTo>
                    <a:lnTo>
                      <a:pt x="2800020" y="4844652"/>
                    </a:lnTo>
                    <a:lnTo>
                      <a:pt x="2796472" y="4849415"/>
                    </a:lnTo>
                    <a:lnTo>
                      <a:pt x="2792530" y="4853384"/>
                    </a:lnTo>
                    <a:lnTo>
                      <a:pt x="2788193" y="4857352"/>
                    </a:lnTo>
                    <a:lnTo>
                      <a:pt x="2783857" y="4860527"/>
                    </a:lnTo>
                    <a:lnTo>
                      <a:pt x="2779127" y="4863305"/>
                    </a:lnTo>
                    <a:lnTo>
                      <a:pt x="2774002" y="4866084"/>
                    </a:lnTo>
                    <a:lnTo>
                      <a:pt x="2768483" y="4868068"/>
                    </a:lnTo>
                    <a:lnTo>
                      <a:pt x="2762964" y="4869655"/>
                    </a:lnTo>
                    <a:lnTo>
                      <a:pt x="2757445" y="4870449"/>
                    </a:lnTo>
                    <a:lnTo>
                      <a:pt x="2751137" y="4870449"/>
                    </a:lnTo>
                    <a:lnTo>
                      <a:pt x="2745224" y="4870449"/>
                    </a:lnTo>
                    <a:lnTo>
                      <a:pt x="2739705" y="4869655"/>
                    </a:lnTo>
                    <a:lnTo>
                      <a:pt x="2733792" y="4868068"/>
                    </a:lnTo>
                    <a:lnTo>
                      <a:pt x="2728273" y="4866084"/>
                    </a:lnTo>
                    <a:lnTo>
                      <a:pt x="2723543" y="4863305"/>
                    </a:lnTo>
                    <a:lnTo>
                      <a:pt x="2718418" y="4860527"/>
                    </a:lnTo>
                    <a:lnTo>
                      <a:pt x="2714082" y="4857352"/>
                    </a:lnTo>
                    <a:lnTo>
                      <a:pt x="2709745" y="4853384"/>
                    </a:lnTo>
                    <a:lnTo>
                      <a:pt x="2706197" y="4849415"/>
                    </a:lnTo>
                    <a:lnTo>
                      <a:pt x="2702649" y="4844652"/>
                    </a:lnTo>
                    <a:lnTo>
                      <a:pt x="2699890" y="4839890"/>
                    </a:lnTo>
                    <a:lnTo>
                      <a:pt x="2697525" y="4834730"/>
                    </a:lnTo>
                    <a:lnTo>
                      <a:pt x="2695554" y="4829174"/>
                    </a:lnTo>
                    <a:lnTo>
                      <a:pt x="2693583" y="4823618"/>
                    </a:lnTo>
                    <a:lnTo>
                      <a:pt x="2692794" y="4817665"/>
                    </a:lnTo>
                    <a:lnTo>
                      <a:pt x="2692400" y="4811712"/>
                    </a:lnTo>
                    <a:lnTo>
                      <a:pt x="2692794" y="4805759"/>
                    </a:lnTo>
                    <a:lnTo>
                      <a:pt x="2693583" y="4799805"/>
                    </a:lnTo>
                    <a:lnTo>
                      <a:pt x="2695554" y="4793852"/>
                    </a:lnTo>
                    <a:lnTo>
                      <a:pt x="2697525" y="4788693"/>
                    </a:lnTo>
                    <a:lnTo>
                      <a:pt x="2699890" y="4783534"/>
                    </a:lnTo>
                    <a:lnTo>
                      <a:pt x="2702649" y="4778771"/>
                    </a:lnTo>
                    <a:lnTo>
                      <a:pt x="2706197" y="4774009"/>
                    </a:lnTo>
                    <a:lnTo>
                      <a:pt x="2709745" y="4770040"/>
                    </a:lnTo>
                    <a:lnTo>
                      <a:pt x="2714082" y="4766071"/>
                    </a:lnTo>
                    <a:lnTo>
                      <a:pt x="2718418" y="4762896"/>
                    </a:lnTo>
                    <a:lnTo>
                      <a:pt x="2723543" y="4760118"/>
                    </a:lnTo>
                    <a:lnTo>
                      <a:pt x="2728273" y="4757340"/>
                    </a:lnTo>
                    <a:lnTo>
                      <a:pt x="2733792" y="4755355"/>
                    </a:lnTo>
                    <a:lnTo>
                      <a:pt x="2739705" y="4754165"/>
                    </a:lnTo>
                    <a:lnTo>
                      <a:pt x="2745224" y="4753371"/>
                    </a:lnTo>
                    <a:lnTo>
                      <a:pt x="2751137" y="4752974"/>
                    </a:lnTo>
                    <a:close/>
                    <a:moveTo>
                      <a:pt x="3043833" y="4244974"/>
                    </a:moveTo>
                    <a:lnTo>
                      <a:pt x="3049401" y="4245371"/>
                    </a:lnTo>
                    <a:lnTo>
                      <a:pt x="3054173" y="4245768"/>
                    </a:lnTo>
                    <a:lnTo>
                      <a:pt x="3059342" y="4246165"/>
                    </a:lnTo>
                    <a:lnTo>
                      <a:pt x="3063717" y="4246959"/>
                    </a:lnTo>
                    <a:lnTo>
                      <a:pt x="3073261" y="4249340"/>
                    </a:lnTo>
                    <a:lnTo>
                      <a:pt x="3082407" y="4252912"/>
                    </a:lnTo>
                    <a:lnTo>
                      <a:pt x="3091156" y="4256881"/>
                    </a:lnTo>
                    <a:lnTo>
                      <a:pt x="3099507" y="4262040"/>
                    </a:lnTo>
                    <a:lnTo>
                      <a:pt x="3107063" y="4267596"/>
                    </a:lnTo>
                    <a:lnTo>
                      <a:pt x="3114221" y="4273946"/>
                    </a:lnTo>
                    <a:lnTo>
                      <a:pt x="3120584" y="4281090"/>
                    </a:lnTo>
                    <a:lnTo>
                      <a:pt x="3126151" y="4289027"/>
                    </a:lnTo>
                    <a:lnTo>
                      <a:pt x="3131321" y="4296568"/>
                    </a:lnTo>
                    <a:lnTo>
                      <a:pt x="3135298" y="4305299"/>
                    </a:lnTo>
                    <a:lnTo>
                      <a:pt x="3138877" y="4314824"/>
                    </a:lnTo>
                    <a:lnTo>
                      <a:pt x="3141263" y="4324349"/>
                    </a:lnTo>
                    <a:lnTo>
                      <a:pt x="3142058" y="4329112"/>
                    </a:lnTo>
                    <a:lnTo>
                      <a:pt x="3142853" y="4334271"/>
                    </a:lnTo>
                    <a:lnTo>
                      <a:pt x="3143251" y="4339034"/>
                    </a:lnTo>
                    <a:lnTo>
                      <a:pt x="3143251" y="4344193"/>
                    </a:lnTo>
                    <a:lnTo>
                      <a:pt x="3143251" y="4348956"/>
                    </a:lnTo>
                    <a:lnTo>
                      <a:pt x="3142853" y="4354115"/>
                    </a:lnTo>
                    <a:lnTo>
                      <a:pt x="3142058" y="4359275"/>
                    </a:lnTo>
                    <a:lnTo>
                      <a:pt x="3141263" y="4364037"/>
                    </a:lnTo>
                    <a:lnTo>
                      <a:pt x="3138877" y="4373562"/>
                    </a:lnTo>
                    <a:lnTo>
                      <a:pt x="3135298" y="4382690"/>
                    </a:lnTo>
                    <a:lnTo>
                      <a:pt x="3131321" y="4391421"/>
                    </a:lnTo>
                    <a:lnTo>
                      <a:pt x="3126151" y="4399359"/>
                    </a:lnTo>
                    <a:lnTo>
                      <a:pt x="3120584" y="4407297"/>
                    </a:lnTo>
                    <a:lnTo>
                      <a:pt x="3114221" y="4414440"/>
                    </a:lnTo>
                    <a:lnTo>
                      <a:pt x="3107063" y="4420393"/>
                    </a:lnTo>
                    <a:lnTo>
                      <a:pt x="3099507" y="4426347"/>
                    </a:lnTo>
                    <a:lnTo>
                      <a:pt x="3091156" y="4431506"/>
                    </a:lnTo>
                    <a:lnTo>
                      <a:pt x="3082407" y="4435475"/>
                    </a:lnTo>
                    <a:lnTo>
                      <a:pt x="3073261" y="4438650"/>
                    </a:lnTo>
                    <a:lnTo>
                      <a:pt x="3063717" y="4441428"/>
                    </a:lnTo>
                    <a:lnTo>
                      <a:pt x="3059342" y="4442222"/>
                    </a:lnTo>
                    <a:lnTo>
                      <a:pt x="3054173" y="4442618"/>
                    </a:lnTo>
                    <a:lnTo>
                      <a:pt x="3049401" y="4443015"/>
                    </a:lnTo>
                    <a:lnTo>
                      <a:pt x="3043833" y="4443412"/>
                    </a:lnTo>
                    <a:lnTo>
                      <a:pt x="3038663" y="4443015"/>
                    </a:lnTo>
                    <a:lnTo>
                      <a:pt x="3033891" y="4442618"/>
                    </a:lnTo>
                    <a:lnTo>
                      <a:pt x="3028722" y="4442222"/>
                    </a:lnTo>
                    <a:lnTo>
                      <a:pt x="3023950" y="4441428"/>
                    </a:lnTo>
                    <a:lnTo>
                      <a:pt x="3014405" y="4438650"/>
                    </a:lnTo>
                    <a:lnTo>
                      <a:pt x="3005259" y="4435475"/>
                    </a:lnTo>
                    <a:lnTo>
                      <a:pt x="2996908" y="4431506"/>
                    </a:lnTo>
                    <a:lnTo>
                      <a:pt x="2988557" y="4426347"/>
                    </a:lnTo>
                    <a:lnTo>
                      <a:pt x="2981001" y="4420393"/>
                    </a:lnTo>
                    <a:lnTo>
                      <a:pt x="2973843" y="4414440"/>
                    </a:lnTo>
                    <a:lnTo>
                      <a:pt x="2967083" y="4407297"/>
                    </a:lnTo>
                    <a:lnTo>
                      <a:pt x="2961515" y="4399359"/>
                    </a:lnTo>
                    <a:lnTo>
                      <a:pt x="2956345" y="4391421"/>
                    </a:lnTo>
                    <a:lnTo>
                      <a:pt x="2952369" y="4382690"/>
                    </a:lnTo>
                    <a:lnTo>
                      <a:pt x="2948790" y="4373562"/>
                    </a:lnTo>
                    <a:lnTo>
                      <a:pt x="2946801" y="4364037"/>
                    </a:lnTo>
                    <a:lnTo>
                      <a:pt x="2945608" y="4359275"/>
                    </a:lnTo>
                    <a:lnTo>
                      <a:pt x="2945211" y="4354115"/>
                    </a:lnTo>
                    <a:lnTo>
                      <a:pt x="2944813" y="4348956"/>
                    </a:lnTo>
                    <a:lnTo>
                      <a:pt x="2944813" y="4344193"/>
                    </a:lnTo>
                    <a:lnTo>
                      <a:pt x="2944813" y="4339034"/>
                    </a:lnTo>
                    <a:lnTo>
                      <a:pt x="2945211" y="4334271"/>
                    </a:lnTo>
                    <a:lnTo>
                      <a:pt x="2945608" y="4329112"/>
                    </a:lnTo>
                    <a:lnTo>
                      <a:pt x="2946801" y="4324349"/>
                    </a:lnTo>
                    <a:lnTo>
                      <a:pt x="2948790" y="4314824"/>
                    </a:lnTo>
                    <a:lnTo>
                      <a:pt x="2952369" y="4305299"/>
                    </a:lnTo>
                    <a:lnTo>
                      <a:pt x="2956345" y="4296568"/>
                    </a:lnTo>
                    <a:lnTo>
                      <a:pt x="2961515" y="4289027"/>
                    </a:lnTo>
                    <a:lnTo>
                      <a:pt x="2967083" y="4281090"/>
                    </a:lnTo>
                    <a:lnTo>
                      <a:pt x="2973843" y="4273946"/>
                    </a:lnTo>
                    <a:lnTo>
                      <a:pt x="2981001" y="4267596"/>
                    </a:lnTo>
                    <a:lnTo>
                      <a:pt x="2988557" y="4262040"/>
                    </a:lnTo>
                    <a:lnTo>
                      <a:pt x="2996908" y="4256881"/>
                    </a:lnTo>
                    <a:lnTo>
                      <a:pt x="3005259" y="4252912"/>
                    </a:lnTo>
                    <a:lnTo>
                      <a:pt x="3014405" y="4249340"/>
                    </a:lnTo>
                    <a:lnTo>
                      <a:pt x="3023950" y="4246959"/>
                    </a:lnTo>
                    <a:lnTo>
                      <a:pt x="3028722" y="4246165"/>
                    </a:lnTo>
                    <a:lnTo>
                      <a:pt x="3033891" y="4245768"/>
                    </a:lnTo>
                    <a:lnTo>
                      <a:pt x="3038663" y="4245371"/>
                    </a:lnTo>
                    <a:lnTo>
                      <a:pt x="3043833" y="4244974"/>
                    </a:lnTo>
                    <a:close/>
                    <a:moveTo>
                      <a:pt x="3275806" y="3778249"/>
                    </a:moveTo>
                    <a:lnTo>
                      <a:pt x="3282157" y="3778249"/>
                    </a:lnTo>
                    <a:lnTo>
                      <a:pt x="3288507" y="3778249"/>
                    </a:lnTo>
                    <a:lnTo>
                      <a:pt x="3294460" y="3779043"/>
                    </a:lnTo>
                    <a:lnTo>
                      <a:pt x="3300810" y="3779440"/>
                    </a:lnTo>
                    <a:lnTo>
                      <a:pt x="3306763" y="3780631"/>
                    </a:lnTo>
                    <a:lnTo>
                      <a:pt x="3313113" y="3781821"/>
                    </a:lnTo>
                    <a:lnTo>
                      <a:pt x="3318669" y="3783806"/>
                    </a:lnTo>
                    <a:lnTo>
                      <a:pt x="3324622" y="3785790"/>
                    </a:lnTo>
                    <a:lnTo>
                      <a:pt x="3329782" y="3787774"/>
                    </a:lnTo>
                    <a:lnTo>
                      <a:pt x="3335338" y="3790156"/>
                    </a:lnTo>
                    <a:lnTo>
                      <a:pt x="3340894" y="3793331"/>
                    </a:lnTo>
                    <a:lnTo>
                      <a:pt x="3345657" y="3796109"/>
                    </a:lnTo>
                    <a:lnTo>
                      <a:pt x="3350816" y="3799284"/>
                    </a:lnTo>
                    <a:lnTo>
                      <a:pt x="3355579" y="3802856"/>
                    </a:lnTo>
                    <a:lnTo>
                      <a:pt x="3360341" y="3806427"/>
                    </a:lnTo>
                    <a:lnTo>
                      <a:pt x="3364707" y="3810396"/>
                    </a:lnTo>
                    <a:lnTo>
                      <a:pt x="3369072" y="3814365"/>
                    </a:lnTo>
                    <a:lnTo>
                      <a:pt x="3373041" y="3818731"/>
                    </a:lnTo>
                    <a:lnTo>
                      <a:pt x="3377010" y="3823096"/>
                    </a:lnTo>
                    <a:lnTo>
                      <a:pt x="3380582" y="3827859"/>
                    </a:lnTo>
                    <a:lnTo>
                      <a:pt x="3384154" y="3832621"/>
                    </a:lnTo>
                    <a:lnTo>
                      <a:pt x="3387329" y="3837781"/>
                    </a:lnTo>
                    <a:lnTo>
                      <a:pt x="3390107" y="3842543"/>
                    </a:lnTo>
                    <a:lnTo>
                      <a:pt x="3393282" y="3848099"/>
                    </a:lnTo>
                    <a:lnTo>
                      <a:pt x="3395663" y="3853656"/>
                    </a:lnTo>
                    <a:lnTo>
                      <a:pt x="3397647" y="3858815"/>
                    </a:lnTo>
                    <a:lnTo>
                      <a:pt x="3399235" y="3864768"/>
                    </a:lnTo>
                    <a:lnTo>
                      <a:pt x="3401219" y="3870324"/>
                    </a:lnTo>
                    <a:lnTo>
                      <a:pt x="3402807" y="3876278"/>
                    </a:lnTo>
                    <a:lnTo>
                      <a:pt x="3403601" y="3882628"/>
                    </a:lnTo>
                    <a:lnTo>
                      <a:pt x="3404394" y="3888978"/>
                    </a:lnTo>
                    <a:lnTo>
                      <a:pt x="3404791" y="3894931"/>
                    </a:lnTo>
                    <a:lnTo>
                      <a:pt x="3405188" y="3901281"/>
                    </a:lnTo>
                    <a:lnTo>
                      <a:pt x="3404791" y="3907631"/>
                    </a:lnTo>
                    <a:lnTo>
                      <a:pt x="3404394" y="3913584"/>
                    </a:lnTo>
                    <a:lnTo>
                      <a:pt x="3403601" y="3919934"/>
                    </a:lnTo>
                    <a:lnTo>
                      <a:pt x="3402807" y="3926284"/>
                    </a:lnTo>
                    <a:lnTo>
                      <a:pt x="3401219" y="3931840"/>
                    </a:lnTo>
                    <a:lnTo>
                      <a:pt x="3399235" y="3937793"/>
                    </a:lnTo>
                    <a:lnTo>
                      <a:pt x="3397647" y="3943746"/>
                    </a:lnTo>
                    <a:lnTo>
                      <a:pt x="3395663" y="3948906"/>
                    </a:lnTo>
                    <a:lnTo>
                      <a:pt x="3393282" y="3954462"/>
                    </a:lnTo>
                    <a:lnTo>
                      <a:pt x="3390107" y="3960018"/>
                    </a:lnTo>
                    <a:lnTo>
                      <a:pt x="3387329" y="3964781"/>
                    </a:lnTo>
                    <a:lnTo>
                      <a:pt x="3384154" y="3969940"/>
                    </a:lnTo>
                    <a:lnTo>
                      <a:pt x="3380582" y="3974703"/>
                    </a:lnTo>
                    <a:lnTo>
                      <a:pt x="3377010" y="3979465"/>
                    </a:lnTo>
                    <a:lnTo>
                      <a:pt x="3373041" y="3983831"/>
                    </a:lnTo>
                    <a:lnTo>
                      <a:pt x="3369072" y="3988197"/>
                    </a:lnTo>
                    <a:lnTo>
                      <a:pt x="3364707" y="3992165"/>
                    </a:lnTo>
                    <a:lnTo>
                      <a:pt x="3360341" y="3996134"/>
                    </a:lnTo>
                    <a:lnTo>
                      <a:pt x="3355579" y="3999706"/>
                    </a:lnTo>
                    <a:lnTo>
                      <a:pt x="3350816" y="4002881"/>
                    </a:lnTo>
                    <a:lnTo>
                      <a:pt x="3345657" y="4006453"/>
                    </a:lnTo>
                    <a:lnTo>
                      <a:pt x="3340894" y="4009231"/>
                    </a:lnTo>
                    <a:lnTo>
                      <a:pt x="3335338" y="4012009"/>
                    </a:lnTo>
                    <a:lnTo>
                      <a:pt x="3329782" y="4014787"/>
                    </a:lnTo>
                    <a:lnTo>
                      <a:pt x="3324622" y="4016772"/>
                    </a:lnTo>
                    <a:lnTo>
                      <a:pt x="3318669" y="4018756"/>
                    </a:lnTo>
                    <a:lnTo>
                      <a:pt x="3313113" y="4020343"/>
                    </a:lnTo>
                    <a:lnTo>
                      <a:pt x="3306763" y="4021534"/>
                    </a:lnTo>
                    <a:lnTo>
                      <a:pt x="3300810" y="4023122"/>
                    </a:lnTo>
                    <a:lnTo>
                      <a:pt x="3294460" y="4023518"/>
                    </a:lnTo>
                    <a:lnTo>
                      <a:pt x="3288507" y="4024312"/>
                    </a:lnTo>
                    <a:lnTo>
                      <a:pt x="3282157" y="4024312"/>
                    </a:lnTo>
                    <a:lnTo>
                      <a:pt x="3275806" y="4024312"/>
                    </a:lnTo>
                    <a:lnTo>
                      <a:pt x="3269853" y="4023518"/>
                    </a:lnTo>
                    <a:lnTo>
                      <a:pt x="3263503" y="4023122"/>
                    </a:lnTo>
                    <a:lnTo>
                      <a:pt x="3257153" y="4021534"/>
                    </a:lnTo>
                    <a:lnTo>
                      <a:pt x="3251597" y="4020343"/>
                    </a:lnTo>
                    <a:lnTo>
                      <a:pt x="3245644" y="4018756"/>
                    </a:lnTo>
                    <a:lnTo>
                      <a:pt x="3239691" y="4016772"/>
                    </a:lnTo>
                    <a:lnTo>
                      <a:pt x="3234531" y="4014787"/>
                    </a:lnTo>
                    <a:lnTo>
                      <a:pt x="3228578" y="4012009"/>
                    </a:lnTo>
                    <a:lnTo>
                      <a:pt x="3223419" y="4009231"/>
                    </a:lnTo>
                    <a:lnTo>
                      <a:pt x="3218259" y="4006453"/>
                    </a:lnTo>
                    <a:lnTo>
                      <a:pt x="3213100" y="4002881"/>
                    </a:lnTo>
                    <a:lnTo>
                      <a:pt x="3208734" y="3999706"/>
                    </a:lnTo>
                    <a:lnTo>
                      <a:pt x="3203972" y="3996134"/>
                    </a:lnTo>
                    <a:lnTo>
                      <a:pt x="3199606" y="3992165"/>
                    </a:lnTo>
                    <a:lnTo>
                      <a:pt x="3195241" y="3988197"/>
                    </a:lnTo>
                    <a:lnTo>
                      <a:pt x="3191272" y="3983831"/>
                    </a:lnTo>
                    <a:lnTo>
                      <a:pt x="3186906" y="3979465"/>
                    </a:lnTo>
                    <a:lnTo>
                      <a:pt x="3183731" y="3974703"/>
                    </a:lnTo>
                    <a:lnTo>
                      <a:pt x="3180159" y="3969940"/>
                    </a:lnTo>
                    <a:lnTo>
                      <a:pt x="3176984" y="3964781"/>
                    </a:lnTo>
                    <a:lnTo>
                      <a:pt x="3174206" y="3960018"/>
                    </a:lnTo>
                    <a:lnTo>
                      <a:pt x="3171428" y="3954462"/>
                    </a:lnTo>
                    <a:lnTo>
                      <a:pt x="3168650" y="3948906"/>
                    </a:lnTo>
                    <a:lnTo>
                      <a:pt x="3166666" y="3943746"/>
                    </a:lnTo>
                    <a:lnTo>
                      <a:pt x="3164681" y="3937793"/>
                    </a:lnTo>
                    <a:lnTo>
                      <a:pt x="3163094" y="3931840"/>
                    </a:lnTo>
                    <a:lnTo>
                      <a:pt x="3161506" y="3926284"/>
                    </a:lnTo>
                    <a:lnTo>
                      <a:pt x="3160316" y="3919934"/>
                    </a:lnTo>
                    <a:lnTo>
                      <a:pt x="3159522" y="3913584"/>
                    </a:lnTo>
                    <a:lnTo>
                      <a:pt x="3159125" y="3907631"/>
                    </a:lnTo>
                    <a:lnTo>
                      <a:pt x="3159125" y="3901281"/>
                    </a:lnTo>
                    <a:lnTo>
                      <a:pt x="3159125" y="3894931"/>
                    </a:lnTo>
                    <a:lnTo>
                      <a:pt x="3159522" y="3888978"/>
                    </a:lnTo>
                    <a:lnTo>
                      <a:pt x="3160316" y="3882628"/>
                    </a:lnTo>
                    <a:lnTo>
                      <a:pt x="3161506" y="3876278"/>
                    </a:lnTo>
                    <a:lnTo>
                      <a:pt x="3163094" y="3870324"/>
                    </a:lnTo>
                    <a:lnTo>
                      <a:pt x="3164681" y="3864768"/>
                    </a:lnTo>
                    <a:lnTo>
                      <a:pt x="3166666" y="3858815"/>
                    </a:lnTo>
                    <a:lnTo>
                      <a:pt x="3168650" y="3853656"/>
                    </a:lnTo>
                    <a:lnTo>
                      <a:pt x="3171428" y="3848099"/>
                    </a:lnTo>
                    <a:lnTo>
                      <a:pt x="3174206" y="3842543"/>
                    </a:lnTo>
                    <a:lnTo>
                      <a:pt x="3176984" y="3837781"/>
                    </a:lnTo>
                    <a:lnTo>
                      <a:pt x="3180159" y="3832621"/>
                    </a:lnTo>
                    <a:lnTo>
                      <a:pt x="3183731" y="3827859"/>
                    </a:lnTo>
                    <a:lnTo>
                      <a:pt x="3186906" y="3823096"/>
                    </a:lnTo>
                    <a:lnTo>
                      <a:pt x="3191272" y="3818731"/>
                    </a:lnTo>
                    <a:lnTo>
                      <a:pt x="3195241" y="3814365"/>
                    </a:lnTo>
                    <a:lnTo>
                      <a:pt x="3199606" y="3810396"/>
                    </a:lnTo>
                    <a:lnTo>
                      <a:pt x="3203972" y="3806427"/>
                    </a:lnTo>
                    <a:lnTo>
                      <a:pt x="3208734" y="3802856"/>
                    </a:lnTo>
                    <a:lnTo>
                      <a:pt x="3213100" y="3799284"/>
                    </a:lnTo>
                    <a:lnTo>
                      <a:pt x="3218259" y="3796109"/>
                    </a:lnTo>
                    <a:lnTo>
                      <a:pt x="3223419" y="3793331"/>
                    </a:lnTo>
                    <a:lnTo>
                      <a:pt x="3228578" y="3790156"/>
                    </a:lnTo>
                    <a:lnTo>
                      <a:pt x="3234531" y="3787774"/>
                    </a:lnTo>
                    <a:lnTo>
                      <a:pt x="3239691" y="3785790"/>
                    </a:lnTo>
                    <a:lnTo>
                      <a:pt x="3245644" y="3783806"/>
                    </a:lnTo>
                    <a:lnTo>
                      <a:pt x="3251597" y="3781821"/>
                    </a:lnTo>
                    <a:lnTo>
                      <a:pt x="3257153" y="3780631"/>
                    </a:lnTo>
                    <a:lnTo>
                      <a:pt x="3263503" y="3779440"/>
                    </a:lnTo>
                    <a:lnTo>
                      <a:pt x="3269853" y="3779043"/>
                    </a:lnTo>
                    <a:lnTo>
                      <a:pt x="3275806" y="3778249"/>
                    </a:lnTo>
                    <a:close/>
                    <a:moveTo>
                      <a:pt x="2616002" y="3617912"/>
                    </a:moveTo>
                    <a:lnTo>
                      <a:pt x="2627501" y="3618310"/>
                    </a:lnTo>
                    <a:lnTo>
                      <a:pt x="2638603" y="3619106"/>
                    </a:lnTo>
                    <a:lnTo>
                      <a:pt x="2650103" y="3620300"/>
                    </a:lnTo>
                    <a:lnTo>
                      <a:pt x="2660809" y="3622688"/>
                    </a:lnTo>
                    <a:lnTo>
                      <a:pt x="2671515" y="3625075"/>
                    </a:lnTo>
                    <a:lnTo>
                      <a:pt x="2682221" y="3627861"/>
                    </a:lnTo>
                    <a:lnTo>
                      <a:pt x="2692134" y="3631840"/>
                    </a:lnTo>
                    <a:lnTo>
                      <a:pt x="2702840" y="3635422"/>
                    </a:lnTo>
                    <a:lnTo>
                      <a:pt x="2712356" y="3640197"/>
                    </a:lnTo>
                    <a:lnTo>
                      <a:pt x="2722269" y="3644972"/>
                    </a:lnTo>
                    <a:lnTo>
                      <a:pt x="2731389" y="3650543"/>
                    </a:lnTo>
                    <a:lnTo>
                      <a:pt x="2740509" y="3656114"/>
                    </a:lnTo>
                    <a:lnTo>
                      <a:pt x="2749233" y="3662481"/>
                    </a:lnTo>
                    <a:lnTo>
                      <a:pt x="2757560" y="3669246"/>
                    </a:lnTo>
                    <a:lnTo>
                      <a:pt x="2765490" y="3676011"/>
                    </a:lnTo>
                    <a:lnTo>
                      <a:pt x="2773421" y="3683174"/>
                    </a:lnTo>
                    <a:lnTo>
                      <a:pt x="2780558" y="3691133"/>
                    </a:lnTo>
                    <a:lnTo>
                      <a:pt x="2787299" y="3699092"/>
                    </a:lnTo>
                    <a:lnTo>
                      <a:pt x="2794040" y="3707448"/>
                    </a:lnTo>
                    <a:lnTo>
                      <a:pt x="2800384" y="3716203"/>
                    </a:lnTo>
                    <a:lnTo>
                      <a:pt x="2805935" y="3725355"/>
                    </a:lnTo>
                    <a:lnTo>
                      <a:pt x="2811487" y="3734906"/>
                    </a:lnTo>
                    <a:lnTo>
                      <a:pt x="2816245" y="3744456"/>
                    </a:lnTo>
                    <a:lnTo>
                      <a:pt x="2821003" y="3754007"/>
                    </a:lnTo>
                    <a:lnTo>
                      <a:pt x="2824572" y="3764751"/>
                    </a:lnTo>
                    <a:lnTo>
                      <a:pt x="2828537" y="3775098"/>
                    </a:lnTo>
                    <a:lnTo>
                      <a:pt x="2831313" y="3785444"/>
                    </a:lnTo>
                    <a:lnTo>
                      <a:pt x="2833692" y="3796188"/>
                    </a:lnTo>
                    <a:lnTo>
                      <a:pt x="2835674" y="3806933"/>
                    </a:lnTo>
                    <a:lnTo>
                      <a:pt x="2837260" y="3818473"/>
                    </a:lnTo>
                    <a:lnTo>
                      <a:pt x="2838053" y="3829615"/>
                    </a:lnTo>
                    <a:lnTo>
                      <a:pt x="2838450" y="3841155"/>
                    </a:lnTo>
                    <a:lnTo>
                      <a:pt x="2838053" y="3852297"/>
                    </a:lnTo>
                    <a:lnTo>
                      <a:pt x="2837260" y="3864236"/>
                    </a:lnTo>
                    <a:lnTo>
                      <a:pt x="2835674" y="3874980"/>
                    </a:lnTo>
                    <a:lnTo>
                      <a:pt x="2833692" y="3886122"/>
                    </a:lnTo>
                    <a:lnTo>
                      <a:pt x="2831313" y="3896866"/>
                    </a:lnTo>
                    <a:lnTo>
                      <a:pt x="2828537" y="3907611"/>
                    </a:lnTo>
                    <a:lnTo>
                      <a:pt x="2824572" y="3917957"/>
                    </a:lnTo>
                    <a:lnTo>
                      <a:pt x="2821003" y="3927906"/>
                    </a:lnTo>
                    <a:lnTo>
                      <a:pt x="2816245" y="3937854"/>
                    </a:lnTo>
                    <a:lnTo>
                      <a:pt x="2811487" y="3947405"/>
                    </a:lnTo>
                    <a:lnTo>
                      <a:pt x="2805935" y="3956557"/>
                    </a:lnTo>
                    <a:lnTo>
                      <a:pt x="2800384" y="3965710"/>
                    </a:lnTo>
                    <a:lnTo>
                      <a:pt x="2794040" y="3974464"/>
                    </a:lnTo>
                    <a:lnTo>
                      <a:pt x="2787299" y="3982821"/>
                    </a:lnTo>
                    <a:lnTo>
                      <a:pt x="2780558" y="3991178"/>
                    </a:lnTo>
                    <a:lnTo>
                      <a:pt x="2773421" y="3998738"/>
                    </a:lnTo>
                    <a:lnTo>
                      <a:pt x="2765490" y="4006299"/>
                    </a:lnTo>
                    <a:lnTo>
                      <a:pt x="2757560" y="4013064"/>
                    </a:lnTo>
                    <a:lnTo>
                      <a:pt x="2749233" y="4019829"/>
                    </a:lnTo>
                    <a:lnTo>
                      <a:pt x="2740509" y="4026196"/>
                    </a:lnTo>
                    <a:lnTo>
                      <a:pt x="2731389" y="4032165"/>
                    </a:lnTo>
                    <a:lnTo>
                      <a:pt x="2722269" y="4037338"/>
                    </a:lnTo>
                    <a:lnTo>
                      <a:pt x="2712356" y="4042114"/>
                    </a:lnTo>
                    <a:lnTo>
                      <a:pt x="2702840" y="4046491"/>
                    </a:lnTo>
                    <a:lnTo>
                      <a:pt x="2692134" y="4050868"/>
                    </a:lnTo>
                    <a:lnTo>
                      <a:pt x="2682221" y="4054052"/>
                    </a:lnTo>
                    <a:lnTo>
                      <a:pt x="2671515" y="4056837"/>
                    </a:lnTo>
                    <a:lnTo>
                      <a:pt x="2660809" y="4059623"/>
                    </a:lnTo>
                    <a:lnTo>
                      <a:pt x="2650103" y="4061613"/>
                    </a:lnTo>
                    <a:lnTo>
                      <a:pt x="2638603" y="4062806"/>
                    </a:lnTo>
                    <a:lnTo>
                      <a:pt x="2627501" y="4063602"/>
                    </a:lnTo>
                    <a:lnTo>
                      <a:pt x="2616002" y="4064000"/>
                    </a:lnTo>
                    <a:lnTo>
                      <a:pt x="2604503" y="4063602"/>
                    </a:lnTo>
                    <a:lnTo>
                      <a:pt x="2593400" y="4062806"/>
                    </a:lnTo>
                    <a:lnTo>
                      <a:pt x="2582297" y="4061613"/>
                    </a:lnTo>
                    <a:lnTo>
                      <a:pt x="2571195" y="4059623"/>
                    </a:lnTo>
                    <a:lnTo>
                      <a:pt x="2560489" y="4056837"/>
                    </a:lnTo>
                    <a:lnTo>
                      <a:pt x="2549783" y="4054052"/>
                    </a:lnTo>
                    <a:lnTo>
                      <a:pt x="2539473" y="4050868"/>
                    </a:lnTo>
                    <a:lnTo>
                      <a:pt x="2529560" y="4046491"/>
                    </a:lnTo>
                    <a:lnTo>
                      <a:pt x="2519647" y="4042114"/>
                    </a:lnTo>
                    <a:lnTo>
                      <a:pt x="2510131" y="4037338"/>
                    </a:lnTo>
                    <a:lnTo>
                      <a:pt x="2501011" y="4032165"/>
                    </a:lnTo>
                    <a:lnTo>
                      <a:pt x="2491891" y="4026196"/>
                    </a:lnTo>
                    <a:lnTo>
                      <a:pt x="2483167" y="4019829"/>
                    </a:lnTo>
                    <a:lnTo>
                      <a:pt x="2474841" y="4013064"/>
                    </a:lnTo>
                    <a:lnTo>
                      <a:pt x="2466514" y="4006299"/>
                    </a:lnTo>
                    <a:lnTo>
                      <a:pt x="2458980" y="3998738"/>
                    </a:lnTo>
                    <a:lnTo>
                      <a:pt x="2451446" y="3991178"/>
                    </a:lnTo>
                    <a:lnTo>
                      <a:pt x="2444308" y="3982821"/>
                    </a:lnTo>
                    <a:lnTo>
                      <a:pt x="2437964" y="3974464"/>
                    </a:lnTo>
                    <a:lnTo>
                      <a:pt x="2431620" y="3965710"/>
                    </a:lnTo>
                    <a:lnTo>
                      <a:pt x="2425672" y="3956557"/>
                    </a:lnTo>
                    <a:lnTo>
                      <a:pt x="2420914" y="3947405"/>
                    </a:lnTo>
                    <a:lnTo>
                      <a:pt x="2415759" y="3937854"/>
                    </a:lnTo>
                    <a:lnTo>
                      <a:pt x="2411397" y="3927906"/>
                    </a:lnTo>
                    <a:lnTo>
                      <a:pt x="2407035" y="3917957"/>
                    </a:lnTo>
                    <a:lnTo>
                      <a:pt x="2403863" y="3907611"/>
                    </a:lnTo>
                    <a:lnTo>
                      <a:pt x="2400691" y="3896866"/>
                    </a:lnTo>
                    <a:lnTo>
                      <a:pt x="2398312" y="3886122"/>
                    </a:lnTo>
                    <a:lnTo>
                      <a:pt x="2396329" y="3874980"/>
                    </a:lnTo>
                    <a:lnTo>
                      <a:pt x="2395140" y="3864236"/>
                    </a:lnTo>
                    <a:lnTo>
                      <a:pt x="2394347" y="3852297"/>
                    </a:lnTo>
                    <a:lnTo>
                      <a:pt x="2393950" y="3841155"/>
                    </a:lnTo>
                    <a:lnTo>
                      <a:pt x="2394347" y="3829615"/>
                    </a:lnTo>
                    <a:lnTo>
                      <a:pt x="2395140" y="3818473"/>
                    </a:lnTo>
                    <a:lnTo>
                      <a:pt x="2396329" y="3806933"/>
                    </a:lnTo>
                    <a:lnTo>
                      <a:pt x="2398312" y="3796188"/>
                    </a:lnTo>
                    <a:lnTo>
                      <a:pt x="2400691" y="3785444"/>
                    </a:lnTo>
                    <a:lnTo>
                      <a:pt x="2403863" y="3775098"/>
                    </a:lnTo>
                    <a:lnTo>
                      <a:pt x="2407035" y="3764751"/>
                    </a:lnTo>
                    <a:lnTo>
                      <a:pt x="2411397" y="3754007"/>
                    </a:lnTo>
                    <a:lnTo>
                      <a:pt x="2415759" y="3744456"/>
                    </a:lnTo>
                    <a:lnTo>
                      <a:pt x="2420914" y="3734906"/>
                    </a:lnTo>
                    <a:lnTo>
                      <a:pt x="2425672" y="3725355"/>
                    </a:lnTo>
                    <a:lnTo>
                      <a:pt x="2431620" y="3716203"/>
                    </a:lnTo>
                    <a:lnTo>
                      <a:pt x="2437964" y="3707448"/>
                    </a:lnTo>
                    <a:lnTo>
                      <a:pt x="2444308" y="3699092"/>
                    </a:lnTo>
                    <a:lnTo>
                      <a:pt x="2451446" y="3691133"/>
                    </a:lnTo>
                    <a:lnTo>
                      <a:pt x="2458980" y="3683174"/>
                    </a:lnTo>
                    <a:lnTo>
                      <a:pt x="2466514" y="3676011"/>
                    </a:lnTo>
                    <a:lnTo>
                      <a:pt x="2474841" y="3669246"/>
                    </a:lnTo>
                    <a:lnTo>
                      <a:pt x="2483167" y="3662481"/>
                    </a:lnTo>
                    <a:lnTo>
                      <a:pt x="2491891" y="3656114"/>
                    </a:lnTo>
                    <a:lnTo>
                      <a:pt x="2501011" y="3650543"/>
                    </a:lnTo>
                    <a:lnTo>
                      <a:pt x="2510131" y="3644972"/>
                    </a:lnTo>
                    <a:lnTo>
                      <a:pt x="2519647" y="3640197"/>
                    </a:lnTo>
                    <a:lnTo>
                      <a:pt x="2529560" y="3635422"/>
                    </a:lnTo>
                    <a:lnTo>
                      <a:pt x="2539473" y="3631840"/>
                    </a:lnTo>
                    <a:lnTo>
                      <a:pt x="2549783" y="3627861"/>
                    </a:lnTo>
                    <a:lnTo>
                      <a:pt x="2560489" y="3625075"/>
                    </a:lnTo>
                    <a:lnTo>
                      <a:pt x="2571195" y="3622688"/>
                    </a:lnTo>
                    <a:lnTo>
                      <a:pt x="2582297" y="3620300"/>
                    </a:lnTo>
                    <a:lnTo>
                      <a:pt x="2593400" y="3619106"/>
                    </a:lnTo>
                    <a:lnTo>
                      <a:pt x="2604503" y="3618310"/>
                    </a:lnTo>
                    <a:lnTo>
                      <a:pt x="2616002" y="3617912"/>
                    </a:lnTo>
                    <a:close/>
                    <a:moveTo>
                      <a:pt x="2187774" y="3414712"/>
                    </a:moveTo>
                    <a:lnTo>
                      <a:pt x="2193738" y="3415107"/>
                    </a:lnTo>
                    <a:lnTo>
                      <a:pt x="2199303" y="3415502"/>
                    </a:lnTo>
                    <a:lnTo>
                      <a:pt x="2204869" y="3415897"/>
                    </a:lnTo>
                    <a:lnTo>
                      <a:pt x="2210833" y="3417081"/>
                    </a:lnTo>
                    <a:lnTo>
                      <a:pt x="2216001" y="3418265"/>
                    </a:lnTo>
                    <a:lnTo>
                      <a:pt x="2221567" y="3419845"/>
                    </a:lnTo>
                    <a:lnTo>
                      <a:pt x="2227133" y="3421819"/>
                    </a:lnTo>
                    <a:lnTo>
                      <a:pt x="2231904" y="3423793"/>
                    </a:lnTo>
                    <a:lnTo>
                      <a:pt x="2237470" y="3425767"/>
                    </a:lnTo>
                    <a:lnTo>
                      <a:pt x="2241843" y="3428530"/>
                    </a:lnTo>
                    <a:lnTo>
                      <a:pt x="2247011" y="3431294"/>
                    </a:lnTo>
                    <a:lnTo>
                      <a:pt x="2251384" y="3434058"/>
                    </a:lnTo>
                    <a:lnTo>
                      <a:pt x="2256155" y="3437611"/>
                    </a:lnTo>
                    <a:lnTo>
                      <a:pt x="2260131" y="3440769"/>
                    </a:lnTo>
                    <a:lnTo>
                      <a:pt x="2264504" y="3443928"/>
                    </a:lnTo>
                    <a:lnTo>
                      <a:pt x="2268480" y="3448271"/>
                    </a:lnTo>
                    <a:lnTo>
                      <a:pt x="2272455" y="3451824"/>
                    </a:lnTo>
                    <a:lnTo>
                      <a:pt x="2275636" y="3456167"/>
                    </a:lnTo>
                    <a:lnTo>
                      <a:pt x="2278816" y="3460115"/>
                    </a:lnTo>
                    <a:lnTo>
                      <a:pt x="2282395" y="3464853"/>
                    </a:lnTo>
                    <a:lnTo>
                      <a:pt x="2285178" y="3469195"/>
                    </a:lnTo>
                    <a:lnTo>
                      <a:pt x="2288358" y="3474328"/>
                    </a:lnTo>
                    <a:lnTo>
                      <a:pt x="2290743" y="3479065"/>
                    </a:lnTo>
                    <a:lnTo>
                      <a:pt x="2292731" y="3484198"/>
                    </a:lnTo>
                    <a:lnTo>
                      <a:pt x="2294719" y="3488936"/>
                    </a:lnTo>
                    <a:lnTo>
                      <a:pt x="2296707" y="3494463"/>
                    </a:lnTo>
                    <a:lnTo>
                      <a:pt x="2298297" y="3499990"/>
                    </a:lnTo>
                    <a:lnTo>
                      <a:pt x="2299490" y="3505123"/>
                    </a:lnTo>
                    <a:lnTo>
                      <a:pt x="2300683" y="3511045"/>
                    </a:lnTo>
                    <a:lnTo>
                      <a:pt x="2301478" y="3516967"/>
                    </a:lnTo>
                    <a:lnTo>
                      <a:pt x="2301875" y="3522494"/>
                    </a:lnTo>
                    <a:lnTo>
                      <a:pt x="2301875" y="3528416"/>
                    </a:lnTo>
                    <a:lnTo>
                      <a:pt x="2301875" y="3534338"/>
                    </a:lnTo>
                    <a:lnTo>
                      <a:pt x="2301478" y="3539866"/>
                    </a:lnTo>
                    <a:lnTo>
                      <a:pt x="2300683" y="3545393"/>
                    </a:lnTo>
                    <a:lnTo>
                      <a:pt x="2299490" y="3550920"/>
                    </a:lnTo>
                    <a:lnTo>
                      <a:pt x="2298297" y="3556447"/>
                    </a:lnTo>
                    <a:lnTo>
                      <a:pt x="2296707" y="3561975"/>
                    </a:lnTo>
                    <a:lnTo>
                      <a:pt x="2294719" y="3567107"/>
                    </a:lnTo>
                    <a:lnTo>
                      <a:pt x="2292731" y="3572634"/>
                    </a:lnTo>
                    <a:lnTo>
                      <a:pt x="2290743" y="3577372"/>
                    </a:lnTo>
                    <a:lnTo>
                      <a:pt x="2288358" y="3582504"/>
                    </a:lnTo>
                    <a:lnTo>
                      <a:pt x="2285178" y="3587242"/>
                    </a:lnTo>
                    <a:lnTo>
                      <a:pt x="2282395" y="3591585"/>
                    </a:lnTo>
                    <a:lnTo>
                      <a:pt x="2278816" y="3596323"/>
                    </a:lnTo>
                    <a:lnTo>
                      <a:pt x="2275636" y="3600271"/>
                    </a:lnTo>
                    <a:lnTo>
                      <a:pt x="2272455" y="3604614"/>
                    </a:lnTo>
                    <a:lnTo>
                      <a:pt x="2268480" y="3608562"/>
                    </a:lnTo>
                    <a:lnTo>
                      <a:pt x="2264504" y="3612115"/>
                    </a:lnTo>
                    <a:lnTo>
                      <a:pt x="2260131" y="3615668"/>
                    </a:lnTo>
                    <a:lnTo>
                      <a:pt x="2256155" y="3619221"/>
                    </a:lnTo>
                    <a:lnTo>
                      <a:pt x="2251384" y="3622380"/>
                    </a:lnTo>
                    <a:lnTo>
                      <a:pt x="2247011" y="3625143"/>
                    </a:lnTo>
                    <a:lnTo>
                      <a:pt x="2241843" y="3627907"/>
                    </a:lnTo>
                    <a:lnTo>
                      <a:pt x="2237470" y="3630276"/>
                    </a:lnTo>
                    <a:lnTo>
                      <a:pt x="2231904" y="3633040"/>
                    </a:lnTo>
                    <a:lnTo>
                      <a:pt x="2227133" y="3634619"/>
                    </a:lnTo>
                    <a:lnTo>
                      <a:pt x="2221567" y="3636593"/>
                    </a:lnTo>
                    <a:lnTo>
                      <a:pt x="2216001" y="3637777"/>
                    </a:lnTo>
                    <a:lnTo>
                      <a:pt x="2210833" y="3639751"/>
                    </a:lnTo>
                    <a:lnTo>
                      <a:pt x="2204869" y="3640541"/>
                    </a:lnTo>
                    <a:lnTo>
                      <a:pt x="2199303" y="3641330"/>
                    </a:lnTo>
                    <a:lnTo>
                      <a:pt x="2193738" y="3641725"/>
                    </a:lnTo>
                    <a:lnTo>
                      <a:pt x="2187774" y="3641725"/>
                    </a:lnTo>
                    <a:lnTo>
                      <a:pt x="2181413" y="3641725"/>
                    </a:lnTo>
                    <a:lnTo>
                      <a:pt x="2175847" y="3641330"/>
                    </a:lnTo>
                    <a:lnTo>
                      <a:pt x="2170281" y="3640541"/>
                    </a:lnTo>
                    <a:lnTo>
                      <a:pt x="2164715" y="3639751"/>
                    </a:lnTo>
                    <a:lnTo>
                      <a:pt x="2159149" y="3637777"/>
                    </a:lnTo>
                    <a:lnTo>
                      <a:pt x="2153583" y="3636593"/>
                    </a:lnTo>
                    <a:lnTo>
                      <a:pt x="2148415" y="3634619"/>
                    </a:lnTo>
                    <a:lnTo>
                      <a:pt x="2143247" y="3633040"/>
                    </a:lnTo>
                    <a:lnTo>
                      <a:pt x="2138476" y="3630276"/>
                    </a:lnTo>
                    <a:lnTo>
                      <a:pt x="2133308" y="3627907"/>
                    </a:lnTo>
                    <a:lnTo>
                      <a:pt x="2128139" y="3625143"/>
                    </a:lnTo>
                    <a:lnTo>
                      <a:pt x="2123766" y="3622380"/>
                    </a:lnTo>
                    <a:lnTo>
                      <a:pt x="2118995" y="3619221"/>
                    </a:lnTo>
                    <a:lnTo>
                      <a:pt x="2115020" y="3615668"/>
                    </a:lnTo>
                    <a:lnTo>
                      <a:pt x="2110646" y="3612115"/>
                    </a:lnTo>
                    <a:lnTo>
                      <a:pt x="2106671" y="3608562"/>
                    </a:lnTo>
                    <a:lnTo>
                      <a:pt x="2103093" y="3604614"/>
                    </a:lnTo>
                    <a:lnTo>
                      <a:pt x="2099515" y="3600271"/>
                    </a:lnTo>
                    <a:lnTo>
                      <a:pt x="2096334" y="3596323"/>
                    </a:lnTo>
                    <a:lnTo>
                      <a:pt x="2092756" y="3591585"/>
                    </a:lnTo>
                    <a:lnTo>
                      <a:pt x="2089973" y="3587242"/>
                    </a:lnTo>
                    <a:lnTo>
                      <a:pt x="2087190" y="3582504"/>
                    </a:lnTo>
                    <a:lnTo>
                      <a:pt x="2084805" y="3577372"/>
                    </a:lnTo>
                    <a:lnTo>
                      <a:pt x="2082419" y="3572634"/>
                    </a:lnTo>
                    <a:lnTo>
                      <a:pt x="2080431" y="3567107"/>
                    </a:lnTo>
                    <a:lnTo>
                      <a:pt x="2078444" y="3561975"/>
                    </a:lnTo>
                    <a:lnTo>
                      <a:pt x="2077251" y="3556447"/>
                    </a:lnTo>
                    <a:lnTo>
                      <a:pt x="2076058" y="3550920"/>
                    </a:lnTo>
                    <a:lnTo>
                      <a:pt x="2074468" y="3545393"/>
                    </a:lnTo>
                    <a:lnTo>
                      <a:pt x="2073673" y="3539866"/>
                    </a:lnTo>
                    <a:lnTo>
                      <a:pt x="2073275" y="3534338"/>
                    </a:lnTo>
                    <a:lnTo>
                      <a:pt x="2073275" y="3528416"/>
                    </a:lnTo>
                    <a:lnTo>
                      <a:pt x="2073275" y="3522494"/>
                    </a:lnTo>
                    <a:lnTo>
                      <a:pt x="2073673" y="3516967"/>
                    </a:lnTo>
                    <a:lnTo>
                      <a:pt x="2074468" y="3511045"/>
                    </a:lnTo>
                    <a:lnTo>
                      <a:pt x="2076058" y="3505123"/>
                    </a:lnTo>
                    <a:lnTo>
                      <a:pt x="2077251" y="3499990"/>
                    </a:lnTo>
                    <a:lnTo>
                      <a:pt x="2078444" y="3494463"/>
                    </a:lnTo>
                    <a:lnTo>
                      <a:pt x="2080431" y="3488936"/>
                    </a:lnTo>
                    <a:lnTo>
                      <a:pt x="2082419" y="3484198"/>
                    </a:lnTo>
                    <a:lnTo>
                      <a:pt x="2084805" y="3479065"/>
                    </a:lnTo>
                    <a:lnTo>
                      <a:pt x="2087190" y="3474328"/>
                    </a:lnTo>
                    <a:lnTo>
                      <a:pt x="2089973" y="3469195"/>
                    </a:lnTo>
                    <a:lnTo>
                      <a:pt x="2092756" y="3464853"/>
                    </a:lnTo>
                    <a:lnTo>
                      <a:pt x="2096334" y="3460115"/>
                    </a:lnTo>
                    <a:lnTo>
                      <a:pt x="2099515" y="3456167"/>
                    </a:lnTo>
                    <a:lnTo>
                      <a:pt x="2103093" y="3451824"/>
                    </a:lnTo>
                    <a:lnTo>
                      <a:pt x="2106671" y="3448271"/>
                    </a:lnTo>
                    <a:lnTo>
                      <a:pt x="2110646" y="3443928"/>
                    </a:lnTo>
                    <a:lnTo>
                      <a:pt x="2115020" y="3440769"/>
                    </a:lnTo>
                    <a:lnTo>
                      <a:pt x="2118995" y="3437611"/>
                    </a:lnTo>
                    <a:lnTo>
                      <a:pt x="2123766" y="3434058"/>
                    </a:lnTo>
                    <a:lnTo>
                      <a:pt x="2128139" y="3431294"/>
                    </a:lnTo>
                    <a:lnTo>
                      <a:pt x="2133308" y="3428530"/>
                    </a:lnTo>
                    <a:lnTo>
                      <a:pt x="2138476" y="3425767"/>
                    </a:lnTo>
                    <a:lnTo>
                      <a:pt x="2143247" y="3423793"/>
                    </a:lnTo>
                    <a:lnTo>
                      <a:pt x="2148415" y="3421819"/>
                    </a:lnTo>
                    <a:lnTo>
                      <a:pt x="2153583" y="3419845"/>
                    </a:lnTo>
                    <a:lnTo>
                      <a:pt x="2159149" y="3418265"/>
                    </a:lnTo>
                    <a:lnTo>
                      <a:pt x="2164715" y="3417081"/>
                    </a:lnTo>
                    <a:lnTo>
                      <a:pt x="2170281" y="3415897"/>
                    </a:lnTo>
                    <a:lnTo>
                      <a:pt x="2175847" y="3415502"/>
                    </a:lnTo>
                    <a:lnTo>
                      <a:pt x="2181413" y="3415107"/>
                    </a:lnTo>
                    <a:lnTo>
                      <a:pt x="2187774" y="3414712"/>
                    </a:lnTo>
                    <a:close/>
                    <a:moveTo>
                      <a:pt x="2877146" y="3217862"/>
                    </a:moveTo>
                    <a:lnTo>
                      <a:pt x="2885867" y="3218259"/>
                    </a:lnTo>
                    <a:lnTo>
                      <a:pt x="2894191" y="3219051"/>
                    </a:lnTo>
                    <a:lnTo>
                      <a:pt x="2902515" y="3219844"/>
                    </a:lnTo>
                    <a:lnTo>
                      <a:pt x="2910840" y="3221430"/>
                    </a:lnTo>
                    <a:lnTo>
                      <a:pt x="2918768" y="3223412"/>
                    </a:lnTo>
                    <a:lnTo>
                      <a:pt x="2926696" y="3225394"/>
                    </a:lnTo>
                    <a:lnTo>
                      <a:pt x="2934624" y="3228169"/>
                    </a:lnTo>
                    <a:lnTo>
                      <a:pt x="2942156" y="3230943"/>
                    </a:lnTo>
                    <a:lnTo>
                      <a:pt x="2949291" y="3234511"/>
                    </a:lnTo>
                    <a:lnTo>
                      <a:pt x="2956426" y="3238079"/>
                    </a:lnTo>
                    <a:lnTo>
                      <a:pt x="2963561" y="3242043"/>
                    </a:lnTo>
                    <a:lnTo>
                      <a:pt x="2970300" y="3246403"/>
                    </a:lnTo>
                    <a:lnTo>
                      <a:pt x="2976643" y="3251160"/>
                    </a:lnTo>
                    <a:lnTo>
                      <a:pt x="2982985" y="3255917"/>
                    </a:lnTo>
                    <a:lnTo>
                      <a:pt x="2988931" y="3261070"/>
                    </a:lnTo>
                    <a:lnTo>
                      <a:pt x="2994481" y="3266620"/>
                    </a:lnTo>
                    <a:lnTo>
                      <a:pt x="3000030" y="3272169"/>
                    </a:lnTo>
                    <a:lnTo>
                      <a:pt x="3005580" y="3278512"/>
                    </a:lnTo>
                    <a:lnTo>
                      <a:pt x="3010337" y="3284458"/>
                    </a:lnTo>
                    <a:lnTo>
                      <a:pt x="3015093" y="3291196"/>
                    </a:lnTo>
                    <a:lnTo>
                      <a:pt x="3019057" y="3297935"/>
                    </a:lnTo>
                    <a:lnTo>
                      <a:pt x="3023418" y="3305070"/>
                    </a:lnTo>
                    <a:lnTo>
                      <a:pt x="3026986" y="3312206"/>
                    </a:lnTo>
                    <a:lnTo>
                      <a:pt x="3030553" y="3319341"/>
                    </a:lnTo>
                    <a:lnTo>
                      <a:pt x="3033328" y="3326873"/>
                    </a:lnTo>
                    <a:lnTo>
                      <a:pt x="3035706" y="3334404"/>
                    </a:lnTo>
                    <a:lnTo>
                      <a:pt x="3038085" y="3342332"/>
                    </a:lnTo>
                    <a:lnTo>
                      <a:pt x="3040067" y="3350657"/>
                    </a:lnTo>
                    <a:lnTo>
                      <a:pt x="3041652" y="3358585"/>
                    </a:lnTo>
                    <a:lnTo>
                      <a:pt x="3042445" y="3366909"/>
                    </a:lnTo>
                    <a:lnTo>
                      <a:pt x="3043238" y="3375630"/>
                    </a:lnTo>
                    <a:lnTo>
                      <a:pt x="3043238" y="3383954"/>
                    </a:lnTo>
                    <a:lnTo>
                      <a:pt x="3043238" y="3392675"/>
                    </a:lnTo>
                    <a:lnTo>
                      <a:pt x="3042445" y="3401000"/>
                    </a:lnTo>
                    <a:lnTo>
                      <a:pt x="3041652" y="3408928"/>
                    </a:lnTo>
                    <a:lnTo>
                      <a:pt x="3040067" y="3417252"/>
                    </a:lnTo>
                    <a:lnTo>
                      <a:pt x="3038085" y="3425180"/>
                    </a:lnTo>
                    <a:lnTo>
                      <a:pt x="3035706" y="3433108"/>
                    </a:lnTo>
                    <a:lnTo>
                      <a:pt x="3033328" y="3441036"/>
                    </a:lnTo>
                    <a:lnTo>
                      <a:pt x="3030553" y="3448568"/>
                    </a:lnTo>
                    <a:lnTo>
                      <a:pt x="3026986" y="3456100"/>
                    </a:lnTo>
                    <a:lnTo>
                      <a:pt x="3023418" y="3463235"/>
                    </a:lnTo>
                    <a:lnTo>
                      <a:pt x="3019057" y="3469974"/>
                    </a:lnTo>
                    <a:lnTo>
                      <a:pt x="3015093" y="3476712"/>
                    </a:lnTo>
                    <a:lnTo>
                      <a:pt x="3010337" y="3483451"/>
                    </a:lnTo>
                    <a:lnTo>
                      <a:pt x="3005580" y="3489794"/>
                    </a:lnTo>
                    <a:lnTo>
                      <a:pt x="3000030" y="3495343"/>
                    </a:lnTo>
                    <a:lnTo>
                      <a:pt x="2994481" y="3501289"/>
                    </a:lnTo>
                    <a:lnTo>
                      <a:pt x="2988931" y="3506442"/>
                    </a:lnTo>
                    <a:lnTo>
                      <a:pt x="2982985" y="3511992"/>
                    </a:lnTo>
                    <a:lnTo>
                      <a:pt x="2976643" y="3517145"/>
                    </a:lnTo>
                    <a:lnTo>
                      <a:pt x="2970300" y="3521506"/>
                    </a:lnTo>
                    <a:lnTo>
                      <a:pt x="2963561" y="3525866"/>
                    </a:lnTo>
                    <a:lnTo>
                      <a:pt x="2956426" y="3529830"/>
                    </a:lnTo>
                    <a:lnTo>
                      <a:pt x="2949291" y="3533794"/>
                    </a:lnTo>
                    <a:lnTo>
                      <a:pt x="2942156" y="3536965"/>
                    </a:lnTo>
                    <a:lnTo>
                      <a:pt x="2934624" y="3539740"/>
                    </a:lnTo>
                    <a:lnTo>
                      <a:pt x="2926696" y="3542515"/>
                    </a:lnTo>
                    <a:lnTo>
                      <a:pt x="2918768" y="3544893"/>
                    </a:lnTo>
                    <a:lnTo>
                      <a:pt x="2910840" y="3546479"/>
                    </a:lnTo>
                    <a:lnTo>
                      <a:pt x="2902515" y="3548065"/>
                    </a:lnTo>
                    <a:lnTo>
                      <a:pt x="2894191" y="3548857"/>
                    </a:lnTo>
                    <a:lnTo>
                      <a:pt x="2885867" y="3549650"/>
                    </a:lnTo>
                    <a:lnTo>
                      <a:pt x="2877146" y="3549650"/>
                    </a:lnTo>
                    <a:lnTo>
                      <a:pt x="2868821" y="3549650"/>
                    </a:lnTo>
                    <a:lnTo>
                      <a:pt x="2860101" y="3548857"/>
                    </a:lnTo>
                    <a:lnTo>
                      <a:pt x="2851776" y="3548065"/>
                    </a:lnTo>
                    <a:lnTo>
                      <a:pt x="2843848" y="3546479"/>
                    </a:lnTo>
                    <a:lnTo>
                      <a:pt x="2835524" y="3544893"/>
                    </a:lnTo>
                    <a:lnTo>
                      <a:pt x="2827992" y="3542515"/>
                    </a:lnTo>
                    <a:lnTo>
                      <a:pt x="2820460" y="3539740"/>
                    </a:lnTo>
                    <a:lnTo>
                      <a:pt x="2812929" y="3536965"/>
                    </a:lnTo>
                    <a:lnTo>
                      <a:pt x="2805397" y="3533794"/>
                    </a:lnTo>
                    <a:lnTo>
                      <a:pt x="2798262" y="3529830"/>
                    </a:lnTo>
                    <a:lnTo>
                      <a:pt x="2791127" y="3525866"/>
                    </a:lnTo>
                    <a:lnTo>
                      <a:pt x="2784784" y="3521506"/>
                    </a:lnTo>
                    <a:lnTo>
                      <a:pt x="2778045" y="3517145"/>
                    </a:lnTo>
                    <a:lnTo>
                      <a:pt x="2771703" y="3511992"/>
                    </a:lnTo>
                    <a:lnTo>
                      <a:pt x="2766153" y="3506442"/>
                    </a:lnTo>
                    <a:lnTo>
                      <a:pt x="2760207" y="3501289"/>
                    </a:lnTo>
                    <a:lnTo>
                      <a:pt x="2754261" y="3495343"/>
                    </a:lnTo>
                    <a:lnTo>
                      <a:pt x="2749505" y="3489794"/>
                    </a:lnTo>
                    <a:lnTo>
                      <a:pt x="2744351" y="3483451"/>
                    </a:lnTo>
                    <a:lnTo>
                      <a:pt x="2739991" y="3476712"/>
                    </a:lnTo>
                    <a:lnTo>
                      <a:pt x="2735234" y="3469974"/>
                    </a:lnTo>
                    <a:lnTo>
                      <a:pt x="2731666" y="3463235"/>
                    </a:lnTo>
                    <a:lnTo>
                      <a:pt x="2727702" y="3456100"/>
                    </a:lnTo>
                    <a:lnTo>
                      <a:pt x="2724531" y="3448568"/>
                    </a:lnTo>
                    <a:lnTo>
                      <a:pt x="2721756" y="3441036"/>
                    </a:lnTo>
                    <a:lnTo>
                      <a:pt x="2718982" y="3433108"/>
                    </a:lnTo>
                    <a:lnTo>
                      <a:pt x="2716603" y="3425180"/>
                    </a:lnTo>
                    <a:lnTo>
                      <a:pt x="2715018" y="3417252"/>
                    </a:lnTo>
                    <a:lnTo>
                      <a:pt x="2713432" y="3408928"/>
                    </a:lnTo>
                    <a:lnTo>
                      <a:pt x="2712639" y="3401000"/>
                    </a:lnTo>
                    <a:lnTo>
                      <a:pt x="2711450" y="3392675"/>
                    </a:lnTo>
                    <a:lnTo>
                      <a:pt x="2711450" y="3383954"/>
                    </a:lnTo>
                    <a:lnTo>
                      <a:pt x="2711450" y="3375630"/>
                    </a:lnTo>
                    <a:lnTo>
                      <a:pt x="2712639" y="3366909"/>
                    </a:lnTo>
                    <a:lnTo>
                      <a:pt x="2713432" y="3358585"/>
                    </a:lnTo>
                    <a:lnTo>
                      <a:pt x="2715018" y="3350657"/>
                    </a:lnTo>
                    <a:lnTo>
                      <a:pt x="2716603" y="3342332"/>
                    </a:lnTo>
                    <a:lnTo>
                      <a:pt x="2718982" y="3334404"/>
                    </a:lnTo>
                    <a:lnTo>
                      <a:pt x="2721756" y="3326873"/>
                    </a:lnTo>
                    <a:lnTo>
                      <a:pt x="2724531" y="3319341"/>
                    </a:lnTo>
                    <a:lnTo>
                      <a:pt x="2727702" y="3312206"/>
                    </a:lnTo>
                    <a:lnTo>
                      <a:pt x="2731666" y="3305070"/>
                    </a:lnTo>
                    <a:lnTo>
                      <a:pt x="2735234" y="3297935"/>
                    </a:lnTo>
                    <a:lnTo>
                      <a:pt x="2739991" y="3291196"/>
                    </a:lnTo>
                    <a:lnTo>
                      <a:pt x="2744351" y="3284458"/>
                    </a:lnTo>
                    <a:lnTo>
                      <a:pt x="2749505" y="3278512"/>
                    </a:lnTo>
                    <a:lnTo>
                      <a:pt x="2754261" y="3272169"/>
                    </a:lnTo>
                    <a:lnTo>
                      <a:pt x="2760207" y="3266620"/>
                    </a:lnTo>
                    <a:lnTo>
                      <a:pt x="2766153" y="3261070"/>
                    </a:lnTo>
                    <a:lnTo>
                      <a:pt x="2771703" y="3255917"/>
                    </a:lnTo>
                    <a:lnTo>
                      <a:pt x="2778045" y="3251160"/>
                    </a:lnTo>
                    <a:lnTo>
                      <a:pt x="2784784" y="3246403"/>
                    </a:lnTo>
                    <a:lnTo>
                      <a:pt x="2791127" y="3242043"/>
                    </a:lnTo>
                    <a:lnTo>
                      <a:pt x="2798262" y="3238079"/>
                    </a:lnTo>
                    <a:lnTo>
                      <a:pt x="2805397" y="3234511"/>
                    </a:lnTo>
                    <a:lnTo>
                      <a:pt x="2812929" y="3230943"/>
                    </a:lnTo>
                    <a:lnTo>
                      <a:pt x="2820460" y="3228169"/>
                    </a:lnTo>
                    <a:lnTo>
                      <a:pt x="2827992" y="3225394"/>
                    </a:lnTo>
                    <a:lnTo>
                      <a:pt x="2835524" y="3223412"/>
                    </a:lnTo>
                    <a:lnTo>
                      <a:pt x="2843848" y="3221430"/>
                    </a:lnTo>
                    <a:lnTo>
                      <a:pt x="2851776" y="3219844"/>
                    </a:lnTo>
                    <a:lnTo>
                      <a:pt x="2860101" y="3219051"/>
                    </a:lnTo>
                    <a:lnTo>
                      <a:pt x="2868821" y="3218259"/>
                    </a:lnTo>
                    <a:lnTo>
                      <a:pt x="2877146" y="3217862"/>
                    </a:lnTo>
                    <a:close/>
                    <a:moveTo>
                      <a:pt x="1341242" y="3000374"/>
                    </a:moveTo>
                    <a:lnTo>
                      <a:pt x="410762" y="4429560"/>
                    </a:lnTo>
                    <a:lnTo>
                      <a:pt x="409572" y="4434325"/>
                    </a:lnTo>
                    <a:lnTo>
                      <a:pt x="406794" y="4447826"/>
                    </a:lnTo>
                    <a:lnTo>
                      <a:pt x="404414" y="4458151"/>
                    </a:lnTo>
                    <a:lnTo>
                      <a:pt x="402430" y="4469667"/>
                    </a:lnTo>
                    <a:lnTo>
                      <a:pt x="400446" y="4483169"/>
                    </a:lnTo>
                    <a:lnTo>
                      <a:pt x="398859" y="4498259"/>
                    </a:lnTo>
                    <a:lnTo>
                      <a:pt x="396875" y="4514937"/>
                    </a:lnTo>
                    <a:lnTo>
                      <a:pt x="395287" y="4533204"/>
                    </a:lnTo>
                    <a:lnTo>
                      <a:pt x="394097" y="4552265"/>
                    </a:lnTo>
                    <a:lnTo>
                      <a:pt x="393700" y="4572915"/>
                    </a:lnTo>
                    <a:lnTo>
                      <a:pt x="394097" y="4594359"/>
                    </a:lnTo>
                    <a:lnTo>
                      <a:pt x="394891" y="4616597"/>
                    </a:lnTo>
                    <a:lnTo>
                      <a:pt x="397271" y="4640026"/>
                    </a:lnTo>
                    <a:lnTo>
                      <a:pt x="400049" y="4664249"/>
                    </a:lnTo>
                    <a:lnTo>
                      <a:pt x="401636" y="4676162"/>
                    </a:lnTo>
                    <a:lnTo>
                      <a:pt x="403620" y="4688870"/>
                    </a:lnTo>
                    <a:lnTo>
                      <a:pt x="406398" y="4701180"/>
                    </a:lnTo>
                    <a:lnTo>
                      <a:pt x="409175" y="4713490"/>
                    </a:lnTo>
                    <a:lnTo>
                      <a:pt x="412350" y="4726198"/>
                    </a:lnTo>
                    <a:lnTo>
                      <a:pt x="415921" y="4738905"/>
                    </a:lnTo>
                    <a:lnTo>
                      <a:pt x="419492" y="4752010"/>
                    </a:lnTo>
                    <a:lnTo>
                      <a:pt x="423857" y="4764320"/>
                    </a:lnTo>
                    <a:lnTo>
                      <a:pt x="428221" y="4777425"/>
                    </a:lnTo>
                    <a:lnTo>
                      <a:pt x="433380" y="4790132"/>
                    </a:lnTo>
                    <a:lnTo>
                      <a:pt x="438538" y="4802839"/>
                    </a:lnTo>
                    <a:lnTo>
                      <a:pt x="444887" y="4815944"/>
                    </a:lnTo>
                    <a:lnTo>
                      <a:pt x="451235" y="4828254"/>
                    </a:lnTo>
                    <a:lnTo>
                      <a:pt x="457584" y="4841359"/>
                    </a:lnTo>
                    <a:lnTo>
                      <a:pt x="464726" y="4853669"/>
                    </a:lnTo>
                    <a:lnTo>
                      <a:pt x="472662" y="4866773"/>
                    </a:lnTo>
                    <a:lnTo>
                      <a:pt x="480995" y="4879084"/>
                    </a:lnTo>
                    <a:lnTo>
                      <a:pt x="489724" y="4891394"/>
                    </a:lnTo>
                    <a:lnTo>
                      <a:pt x="498850" y="4903704"/>
                    </a:lnTo>
                    <a:lnTo>
                      <a:pt x="508770" y="4915618"/>
                    </a:lnTo>
                    <a:lnTo>
                      <a:pt x="519087" y="4927531"/>
                    </a:lnTo>
                    <a:lnTo>
                      <a:pt x="530197" y="4939444"/>
                    </a:lnTo>
                    <a:lnTo>
                      <a:pt x="541704" y="4950960"/>
                    </a:lnTo>
                    <a:lnTo>
                      <a:pt x="553608" y="4962476"/>
                    </a:lnTo>
                    <a:lnTo>
                      <a:pt x="566702" y="4973992"/>
                    </a:lnTo>
                    <a:lnTo>
                      <a:pt x="579796" y="4984714"/>
                    </a:lnTo>
                    <a:lnTo>
                      <a:pt x="594081" y="4995436"/>
                    </a:lnTo>
                    <a:lnTo>
                      <a:pt x="609159" y="5005761"/>
                    </a:lnTo>
                    <a:lnTo>
                      <a:pt x="624237" y="5016085"/>
                    </a:lnTo>
                    <a:lnTo>
                      <a:pt x="640109" y="5026410"/>
                    </a:lnTo>
                    <a:lnTo>
                      <a:pt x="657171" y="5035941"/>
                    </a:lnTo>
                    <a:lnTo>
                      <a:pt x="674630" y="5045074"/>
                    </a:lnTo>
                    <a:lnTo>
                      <a:pt x="3954917" y="5045074"/>
                    </a:lnTo>
                    <a:lnTo>
                      <a:pt x="3972376" y="5035941"/>
                    </a:lnTo>
                    <a:lnTo>
                      <a:pt x="3989041" y="5026410"/>
                    </a:lnTo>
                    <a:lnTo>
                      <a:pt x="4005310" y="5016085"/>
                    </a:lnTo>
                    <a:lnTo>
                      <a:pt x="4020785" y="5005761"/>
                    </a:lnTo>
                    <a:lnTo>
                      <a:pt x="4035069" y="4995436"/>
                    </a:lnTo>
                    <a:lnTo>
                      <a:pt x="4049354" y="4984714"/>
                    </a:lnTo>
                    <a:lnTo>
                      <a:pt x="4062448" y="4973992"/>
                    </a:lnTo>
                    <a:lnTo>
                      <a:pt x="4075543" y="4962476"/>
                    </a:lnTo>
                    <a:lnTo>
                      <a:pt x="4087446" y="4950960"/>
                    </a:lnTo>
                    <a:lnTo>
                      <a:pt x="4098953" y="4939444"/>
                    </a:lnTo>
                    <a:lnTo>
                      <a:pt x="4110063" y="4927531"/>
                    </a:lnTo>
                    <a:lnTo>
                      <a:pt x="4120777" y="4915618"/>
                    </a:lnTo>
                    <a:lnTo>
                      <a:pt x="4130300" y="4903704"/>
                    </a:lnTo>
                    <a:lnTo>
                      <a:pt x="4139823" y="4891394"/>
                    </a:lnTo>
                    <a:lnTo>
                      <a:pt x="4148552" y="4879084"/>
                    </a:lnTo>
                    <a:lnTo>
                      <a:pt x="4156488" y="4866773"/>
                    </a:lnTo>
                    <a:lnTo>
                      <a:pt x="4164424" y="4853669"/>
                    </a:lnTo>
                    <a:lnTo>
                      <a:pt x="4171566" y="4841359"/>
                    </a:lnTo>
                    <a:lnTo>
                      <a:pt x="4178312" y="4828254"/>
                    </a:lnTo>
                    <a:lnTo>
                      <a:pt x="4184661" y="4815944"/>
                    </a:lnTo>
                    <a:lnTo>
                      <a:pt x="4190613" y="4802839"/>
                    </a:lnTo>
                    <a:lnTo>
                      <a:pt x="4195771" y="4790132"/>
                    </a:lnTo>
                    <a:lnTo>
                      <a:pt x="4200929" y="4777425"/>
                    </a:lnTo>
                    <a:lnTo>
                      <a:pt x="4205294" y="4764320"/>
                    </a:lnTo>
                    <a:lnTo>
                      <a:pt x="4209659" y="4752010"/>
                    </a:lnTo>
                    <a:lnTo>
                      <a:pt x="4213627" y="4738905"/>
                    </a:lnTo>
                    <a:lnTo>
                      <a:pt x="4217197" y="4726198"/>
                    </a:lnTo>
                    <a:lnTo>
                      <a:pt x="4219975" y="4713490"/>
                    </a:lnTo>
                    <a:lnTo>
                      <a:pt x="4222753" y="4701180"/>
                    </a:lnTo>
                    <a:lnTo>
                      <a:pt x="4225530" y="4688870"/>
                    </a:lnTo>
                    <a:lnTo>
                      <a:pt x="4227514" y="4676162"/>
                    </a:lnTo>
                    <a:lnTo>
                      <a:pt x="4229498" y="4664249"/>
                    </a:lnTo>
                    <a:lnTo>
                      <a:pt x="4232673" y="4640026"/>
                    </a:lnTo>
                    <a:lnTo>
                      <a:pt x="4234259" y="4616597"/>
                    </a:lnTo>
                    <a:lnTo>
                      <a:pt x="4235450" y="4594359"/>
                    </a:lnTo>
                    <a:lnTo>
                      <a:pt x="4235450" y="4572915"/>
                    </a:lnTo>
                    <a:lnTo>
                      <a:pt x="4235053" y="4552265"/>
                    </a:lnTo>
                    <a:lnTo>
                      <a:pt x="4234259" y="4533204"/>
                    </a:lnTo>
                    <a:lnTo>
                      <a:pt x="4232673" y="4514937"/>
                    </a:lnTo>
                    <a:lnTo>
                      <a:pt x="4230689" y="4498259"/>
                    </a:lnTo>
                    <a:lnTo>
                      <a:pt x="4228705" y="4483169"/>
                    </a:lnTo>
                    <a:lnTo>
                      <a:pt x="4226721" y="4469667"/>
                    </a:lnTo>
                    <a:lnTo>
                      <a:pt x="4224737" y="4458151"/>
                    </a:lnTo>
                    <a:lnTo>
                      <a:pt x="4222356" y="4447826"/>
                    </a:lnTo>
                    <a:lnTo>
                      <a:pt x="4219578" y="4434325"/>
                    </a:lnTo>
                    <a:lnTo>
                      <a:pt x="4218388" y="4429560"/>
                    </a:lnTo>
                    <a:lnTo>
                      <a:pt x="3282826" y="3000490"/>
                    </a:lnTo>
                    <a:lnTo>
                      <a:pt x="3282951" y="3001367"/>
                    </a:lnTo>
                    <a:lnTo>
                      <a:pt x="3282554" y="3003754"/>
                    </a:lnTo>
                    <a:lnTo>
                      <a:pt x="3281761" y="3006140"/>
                    </a:lnTo>
                    <a:lnTo>
                      <a:pt x="3280173" y="3008526"/>
                    </a:lnTo>
                    <a:lnTo>
                      <a:pt x="3278189" y="3010913"/>
                    </a:lnTo>
                    <a:lnTo>
                      <a:pt x="3275015" y="3013299"/>
                    </a:lnTo>
                    <a:lnTo>
                      <a:pt x="3271841" y="3015685"/>
                    </a:lnTo>
                    <a:lnTo>
                      <a:pt x="3267476" y="3017674"/>
                    </a:lnTo>
                    <a:lnTo>
                      <a:pt x="3263111" y="3020458"/>
                    </a:lnTo>
                    <a:lnTo>
                      <a:pt x="3252398" y="3024832"/>
                    </a:lnTo>
                    <a:lnTo>
                      <a:pt x="3239304" y="3029605"/>
                    </a:lnTo>
                    <a:lnTo>
                      <a:pt x="3223829" y="3033582"/>
                    </a:lnTo>
                    <a:lnTo>
                      <a:pt x="3206370" y="3037957"/>
                    </a:lnTo>
                    <a:lnTo>
                      <a:pt x="3186927" y="3041934"/>
                    </a:lnTo>
                    <a:lnTo>
                      <a:pt x="3165897" y="3046309"/>
                    </a:lnTo>
                    <a:lnTo>
                      <a:pt x="3142486" y="3050286"/>
                    </a:lnTo>
                    <a:lnTo>
                      <a:pt x="3117091" y="3054263"/>
                    </a:lnTo>
                    <a:lnTo>
                      <a:pt x="3090109" y="3057843"/>
                    </a:lnTo>
                    <a:lnTo>
                      <a:pt x="3061143" y="3061024"/>
                    </a:lnTo>
                    <a:lnTo>
                      <a:pt x="3030987" y="3065001"/>
                    </a:lnTo>
                    <a:lnTo>
                      <a:pt x="2998847" y="3068183"/>
                    </a:lnTo>
                    <a:lnTo>
                      <a:pt x="2964722" y="3070967"/>
                    </a:lnTo>
                    <a:lnTo>
                      <a:pt x="2929804" y="3074149"/>
                    </a:lnTo>
                    <a:lnTo>
                      <a:pt x="2892903" y="3076933"/>
                    </a:lnTo>
                    <a:lnTo>
                      <a:pt x="2855207" y="3079319"/>
                    </a:lnTo>
                    <a:lnTo>
                      <a:pt x="2815528" y="3082103"/>
                    </a:lnTo>
                    <a:lnTo>
                      <a:pt x="2775055" y="3084489"/>
                    </a:lnTo>
                    <a:lnTo>
                      <a:pt x="2690141" y="3088069"/>
                    </a:lnTo>
                    <a:lnTo>
                      <a:pt x="2600862" y="3091648"/>
                    </a:lnTo>
                    <a:lnTo>
                      <a:pt x="2507615" y="3093637"/>
                    </a:lnTo>
                    <a:lnTo>
                      <a:pt x="2411195" y="3095227"/>
                    </a:lnTo>
                    <a:lnTo>
                      <a:pt x="2312393" y="3095625"/>
                    </a:lnTo>
                    <a:lnTo>
                      <a:pt x="2213195" y="3095227"/>
                    </a:lnTo>
                    <a:lnTo>
                      <a:pt x="2116774" y="3093637"/>
                    </a:lnTo>
                    <a:lnTo>
                      <a:pt x="2023924" y="3091648"/>
                    </a:lnTo>
                    <a:lnTo>
                      <a:pt x="1934645" y="3088069"/>
                    </a:lnTo>
                    <a:lnTo>
                      <a:pt x="1849731" y="3084489"/>
                    </a:lnTo>
                    <a:lnTo>
                      <a:pt x="1808862" y="3082103"/>
                    </a:lnTo>
                    <a:lnTo>
                      <a:pt x="1769579" y="3079319"/>
                    </a:lnTo>
                    <a:lnTo>
                      <a:pt x="1731884" y="3076933"/>
                    </a:lnTo>
                    <a:lnTo>
                      <a:pt x="1694982" y="3074149"/>
                    </a:lnTo>
                    <a:lnTo>
                      <a:pt x="1659667" y="3070967"/>
                    </a:lnTo>
                    <a:lnTo>
                      <a:pt x="1626336" y="3068183"/>
                    </a:lnTo>
                    <a:lnTo>
                      <a:pt x="1593799" y="3065001"/>
                    </a:lnTo>
                    <a:lnTo>
                      <a:pt x="1563643" y="3061024"/>
                    </a:lnTo>
                    <a:lnTo>
                      <a:pt x="1534677" y="3057843"/>
                    </a:lnTo>
                    <a:lnTo>
                      <a:pt x="1507298" y="3054263"/>
                    </a:lnTo>
                    <a:lnTo>
                      <a:pt x="1482300" y="3050286"/>
                    </a:lnTo>
                    <a:lnTo>
                      <a:pt x="1458889" y="3046309"/>
                    </a:lnTo>
                    <a:lnTo>
                      <a:pt x="1437462" y="3041934"/>
                    </a:lnTo>
                    <a:lnTo>
                      <a:pt x="1418019" y="3037957"/>
                    </a:lnTo>
                    <a:lnTo>
                      <a:pt x="1400561" y="3033582"/>
                    </a:lnTo>
                    <a:lnTo>
                      <a:pt x="1385086" y="3029605"/>
                    </a:lnTo>
                    <a:lnTo>
                      <a:pt x="1372388" y="3024832"/>
                    </a:lnTo>
                    <a:lnTo>
                      <a:pt x="1361675" y="3020458"/>
                    </a:lnTo>
                    <a:lnTo>
                      <a:pt x="1356913" y="3017674"/>
                    </a:lnTo>
                    <a:lnTo>
                      <a:pt x="1352945" y="3015685"/>
                    </a:lnTo>
                    <a:lnTo>
                      <a:pt x="1349374" y="3013299"/>
                    </a:lnTo>
                    <a:lnTo>
                      <a:pt x="1346597" y="3010913"/>
                    </a:lnTo>
                    <a:lnTo>
                      <a:pt x="1344613" y="3008526"/>
                    </a:lnTo>
                    <a:lnTo>
                      <a:pt x="1343025" y="3006140"/>
                    </a:lnTo>
                    <a:lnTo>
                      <a:pt x="1341835" y="3003754"/>
                    </a:lnTo>
                    <a:lnTo>
                      <a:pt x="1341438" y="3001367"/>
                    </a:lnTo>
                    <a:lnTo>
                      <a:pt x="1341580" y="3000374"/>
                    </a:lnTo>
                    <a:lnTo>
                      <a:pt x="1341242" y="3000374"/>
                    </a:lnTo>
                    <a:close/>
                    <a:moveTo>
                      <a:pt x="1717823" y="0"/>
                    </a:moveTo>
                    <a:lnTo>
                      <a:pt x="2909343" y="0"/>
                    </a:lnTo>
                    <a:lnTo>
                      <a:pt x="2919266" y="3571"/>
                    </a:lnTo>
                    <a:lnTo>
                      <a:pt x="2927601" y="6745"/>
                    </a:lnTo>
                    <a:lnTo>
                      <a:pt x="2935937" y="11110"/>
                    </a:lnTo>
                    <a:lnTo>
                      <a:pt x="2946653" y="15872"/>
                    </a:lnTo>
                    <a:lnTo>
                      <a:pt x="2959354" y="22618"/>
                    </a:lnTo>
                    <a:lnTo>
                      <a:pt x="2972849" y="30951"/>
                    </a:lnTo>
                    <a:lnTo>
                      <a:pt x="2987931" y="40871"/>
                    </a:lnTo>
                    <a:lnTo>
                      <a:pt x="2995870" y="46427"/>
                    </a:lnTo>
                    <a:lnTo>
                      <a:pt x="3003808" y="52776"/>
                    </a:lnTo>
                    <a:lnTo>
                      <a:pt x="3011349" y="58728"/>
                    </a:lnTo>
                    <a:lnTo>
                      <a:pt x="3019684" y="65474"/>
                    </a:lnTo>
                    <a:lnTo>
                      <a:pt x="3027623" y="72616"/>
                    </a:lnTo>
                    <a:lnTo>
                      <a:pt x="3035957" y="80553"/>
                    </a:lnTo>
                    <a:lnTo>
                      <a:pt x="3043896" y="88489"/>
                    </a:lnTo>
                    <a:lnTo>
                      <a:pt x="3051834" y="97219"/>
                    </a:lnTo>
                    <a:lnTo>
                      <a:pt x="3059375" y="105949"/>
                    </a:lnTo>
                    <a:lnTo>
                      <a:pt x="3066917" y="115472"/>
                    </a:lnTo>
                    <a:lnTo>
                      <a:pt x="3074458" y="125393"/>
                    </a:lnTo>
                    <a:lnTo>
                      <a:pt x="3080808" y="135313"/>
                    </a:lnTo>
                    <a:lnTo>
                      <a:pt x="3087556" y="146027"/>
                    </a:lnTo>
                    <a:lnTo>
                      <a:pt x="3093509" y="157536"/>
                    </a:lnTo>
                    <a:lnTo>
                      <a:pt x="3099066" y="169439"/>
                    </a:lnTo>
                    <a:lnTo>
                      <a:pt x="3104226" y="181344"/>
                    </a:lnTo>
                    <a:lnTo>
                      <a:pt x="3108592" y="194439"/>
                    </a:lnTo>
                    <a:lnTo>
                      <a:pt x="3112958" y="207534"/>
                    </a:lnTo>
                    <a:lnTo>
                      <a:pt x="3115339" y="217058"/>
                    </a:lnTo>
                    <a:lnTo>
                      <a:pt x="3117324" y="226581"/>
                    </a:lnTo>
                    <a:lnTo>
                      <a:pt x="3119309" y="236502"/>
                    </a:lnTo>
                    <a:lnTo>
                      <a:pt x="3120499" y="246025"/>
                    </a:lnTo>
                    <a:lnTo>
                      <a:pt x="3121690" y="256342"/>
                    </a:lnTo>
                    <a:lnTo>
                      <a:pt x="3122087" y="266263"/>
                    </a:lnTo>
                    <a:lnTo>
                      <a:pt x="3122484" y="276184"/>
                    </a:lnTo>
                    <a:lnTo>
                      <a:pt x="3122484" y="286103"/>
                    </a:lnTo>
                    <a:lnTo>
                      <a:pt x="3121690" y="296024"/>
                    </a:lnTo>
                    <a:lnTo>
                      <a:pt x="3121293" y="306341"/>
                    </a:lnTo>
                    <a:lnTo>
                      <a:pt x="3120102" y="316659"/>
                    </a:lnTo>
                    <a:lnTo>
                      <a:pt x="3118515" y="326976"/>
                    </a:lnTo>
                    <a:lnTo>
                      <a:pt x="3116530" y="337690"/>
                    </a:lnTo>
                    <a:lnTo>
                      <a:pt x="3114149" y="348007"/>
                    </a:lnTo>
                    <a:lnTo>
                      <a:pt x="3111767" y="358325"/>
                    </a:lnTo>
                    <a:lnTo>
                      <a:pt x="3108592" y="369039"/>
                    </a:lnTo>
                    <a:lnTo>
                      <a:pt x="3105417" y="379356"/>
                    </a:lnTo>
                    <a:lnTo>
                      <a:pt x="3101845" y="390466"/>
                    </a:lnTo>
                    <a:lnTo>
                      <a:pt x="3097479" y="401180"/>
                    </a:lnTo>
                    <a:lnTo>
                      <a:pt x="3093509" y="411894"/>
                    </a:lnTo>
                    <a:lnTo>
                      <a:pt x="3088747" y="422609"/>
                    </a:lnTo>
                    <a:lnTo>
                      <a:pt x="3083587" y="434116"/>
                    </a:lnTo>
                    <a:lnTo>
                      <a:pt x="3078030" y="444830"/>
                    </a:lnTo>
                    <a:lnTo>
                      <a:pt x="3072076" y="455940"/>
                    </a:lnTo>
                    <a:lnTo>
                      <a:pt x="3066123" y="466655"/>
                    </a:lnTo>
                    <a:lnTo>
                      <a:pt x="3059772" y="477766"/>
                    </a:lnTo>
                    <a:lnTo>
                      <a:pt x="3052628" y="489274"/>
                    </a:lnTo>
                    <a:lnTo>
                      <a:pt x="3045483" y="500781"/>
                    </a:lnTo>
                    <a:lnTo>
                      <a:pt x="3037942" y="511891"/>
                    </a:lnTo>
                    <a:lnTo>
                      <a:pt x="3030401" y="523400"/>
                    </a:lnTo>
                    <a:lnTo>
                      <a:pt x="3022066" y="534908"/>
                    </a:lnTo>
                    <a:lnTo>
                      <a:pt x="3013334" y="546415"/>
                    </a:lnTo>
                    <a:lnTo>
                      <a:pt x="3013334" y="2104709"/>
                    </a:lnTo>
                    <a:lnTo>
                      <a:pt x="4604543" y="4495920"/>
                    </a:lnTo>
                    <a:lnTo>
                      <a:pt x="4606527" y="4504649"/>
                    </a:lnTo>
                    <a:lnTo>
                      <a:pt x="4608511" y="4511792"/>
                    </a:lnTo>
                    <a:lnTo>
                      <a:pt x="4612481" y="4530046"/>
                    </a:lnTo>
                    <a:lnTo>
                      <a:pt x="4614862" y="4542744"/>
                    </a:lnTo>
                    <a:lnTo>
                      <a:pt x="4617243" y="4558220"/>
                    </a:lnTo>
                    <a:lnTo>
                      <a:pt x="4619625" y="4575679"/>
                    </a:lnTo>
                    <a:lnTo>
                      <a:pt x="4622403" y="4595123"/>
                    </a:lnTo>
                    <a:lnTo>
                      <a:pt x="4624387" y="4616948"/>
                    </a:lnTo>
                    <a:lnTo>
                      <a:pt x="4625975" y="4639964"/>
                    </a:lnTo>
                    <a:lnTo>
                      <a:pt x="4627166" y="4664963"/>
                    </a:lnTo>
                    <a:lnTo>
                      <a:pt x="4627563" y="4691153"/>
                    </a:lnTo>
                    <a:lnTo>
                      <a:pt x="4627166" y="4718533"/>
                    </a:lnTo>
                    <a:lnTo>
                      <a:pt x="4626373" y="4733215"/>
                    </a:lnTo>
                    <a:lnTo>
                      <a:pt x="4625579" y="4747501"/>
                    </a:lnTo>
                    <a:lnTo>
                      <a:pt x="4624387" y="4762183"/>
                    </a:lnTo>
                    <a:lnTo>
                      <a:pt x="4623197" y="4777262"/>
                    </a:lnTo>
                    <a:lnTo>
                      <a:pt x="4621213" y="4792341"/>
                    </a:lnTo>
                    <a:lnTo>
                      <a:pt x="4618831" y="4807817"/>
                    </a:lnTo>
                    <a:lnTo>
                      <a:pt x="4616449" y="4823689"/>
                    </a:lnTo>
                    <a:lnTo>
                      <a:pt x="4614068" y="4839562"/>
                    </a:lnTo>
                    <a:lnTo>
                      <a:pt x="4610496" y="4855038"/>
                    </a:lnTo>
                    <a:lnTo>
                      <a:pt x="4606923" y="4870910"/>
                    </a:lnTo>
                    <a:lnTo>
                      <a:pt x="4602557" y="4887180"/>
                    </a:lnTo>
                    <a:lnTo>
                      <a:pt x="4598191" y="4903449"/>
                    </a:lnTo>
                    <a:lnTo>
                      <a:pt x="4593032" y="4919719"/>
                    </a:lnTo>
                    <a:lnTo>
                      <a:pt x="4587872" y="4935988"/>
                    </a:lnTo>
                    <a:lnTo>
                      <a:pt x="4581919" y="4952257"/>
                    </a:lnTo>
                    <a:lnTo>
                      <a:pt x="4575171" y="4968527"/>
                    </a:lnTo>
                    <a:lnTo>
                      <a:pt x="4568821" y="4985193"/>
                    </a:lnTo>
                    <a:lnTo>
                      <a:pt x="4560883" y="5001463"/>
                    </a:lnTo>
                    <a:lnTo>
                      <a:pt x="4552944" y="5017732"/>
                    </a:lnTo>
                    <a:lnTo>
                      <a:pt x="4544212" y="5033605"/>
                    </a:lnTo>
                    <a:lnTo>
                      <a:pt x="4535083" y="5049874"/>
                    </a:lnTo>
                    <a:lnTo>
                      <a:pt x="4525161" y="5066144"/>
                    </a:lnTo>
                    <a:lnTo>
                      <a:pt x="4514047" y="5082016"/>
                    </a:lnTo>
                    <a:lnTo>
                      <a:pt x="4503331" y="5097889"/>
                    </a:lnTo>
                    <a:lnTo>
                      <a:pt x="4491423" y="5112968"/>
                    </a:lnTo>
                    <a:lnTo>
                      <a:pt x="4478722" y="5128444"/>
                    </a:lnTo>
                    <a:lnTo>
                      <a:pt x="4465624" y="5143919"/>
                    </a:lnTo>
                    <a:lnTo>
                      <a:pt x="4451335" y="5158998"/>
                    </a:lnTo>
                    <a:lnTo>
                      <a:pt x="4437047" y="5173681"/>
                    </a:lnTo>
                    <a:lnTo>
                      <a:pt x="4421171" y="5188363"/>
                    </a:lnTo>
                    <a:lnTo>
                      <a:pt x="4404897" y="5202251"/>
                    </a:lnTo>
                    <a:lnTo>
                      <a:pt x="4387830" y="5216537"/>
                    </a:lnTo>
                    <a:lnTo>
                      <a:pt x="4369969" y="5230028"/>
                    </a:lnTo>
                    <a:lnTo>
                      <a:pt x="4351315" y="5243520"/>
                    </a:lnTo>
                    <a:lnTo>
                      <a:pt x="4331865" y="5256615"/>
                    </a:lnTo>
                    <a:lnTo>
                      <a:pt x="4311227" y="5268916"/>
                    </a:lnTo>
                    <a:lnTo>
                      <a:pt x="4290191" y="5281218"/>
                    </a:lnTo>
                    <a:lnTo>
                      <a:pt x="4267963" y="5293122"/>
                    </a:lnTo>
                    <a:lnTo>
                      <a:pt x="4255659" y="5299074"/>
                    </a:lnTo>
                    <a:lnTo>
                      <a:pt x="371507" y="5299074"/>
                    </a:lnTo>
                    <a:lnTo>
                      <a:pt x="359600" y="5293122"/>
                    </a:lnTo>
                    <a:lnTo>
                      <a:pt x="337373" y="5281218"/>
                    </a:lnTo>
                    <a:lnTo>
                      <a:pt x="315940" y="5268916"/>
                    </a:lnTo>
                    <a:lnTo>
                      <a:pt x="295301" y="5256615"/>
                    </a:lnTo>
                    <a:lnTo>
                      <a:pt x="275852" y="5243520"/>
                    </a:lnTo>
                    <a:lnTo>
                      <a:pt x="257197" y="5230028"/>
                    </a:lnTo>
                    <a:lnTo>
                      <a:pt x="239336" y="5216537"/>
                    </a:lnTo>
                    <a:lnTo>
                      <a:pt x="222269" y="5202251"/>
                    </a:lnTo>
                    <a:lnTo>
                      <a:pt x="205996" y="5188363"/>
                    </a:lnTo>
                    <a:lnTo>
                      <a:pt x="190517" y="5173681"/>
                    </a:lnTo>
                    <a:lnTo>
                      <a:pt x="175831" y="5158998"/>
                    </a:lnTo>
                    <a:lnTo>
                      <a:pt x="161939" y="5143919"/>
                    </a:lnTo>
                    <a:lnTo>
                      <a:pt x="148841" y="5128444"/>
                    </a:lnTo>
                    <a:lnTo>
                      <a:pt x="135743" y="5112968"/>
                    </a:lnTo>
                    <a:lnTo>
                      <a:pt x="124233" y="5097889"/>
                    </a:lnTo>
                    <a:lnTo>
                      <a:pt x="113119" y="5082016"/>
                    </a:lnTo>
                    <a:lnTo>
                      <a:pt x="102403" y="5066144"/>
                    </a:lnTo>
                    <a:lnTo>
                      <a:pt x="92480" y="5049874"/>
                    </a:lnTo>
                    <a:lnTo>
                      <a:pt x="82954" y="5033605"/>
                    </a:lnTo>
                    <a:lnTo>
                      <a:pt x="74222" y="5017732"/>
                    </a:lnTo>
                    <a:lnTo>
                      <a:pt x="66284" y="5001463"/>
                    </a:lnTo>
                    <a:lnTo>
                      <a:pt x="59140" y="4985193"/>
                    </a:lnTo>
                    <a:lnTo>
                      <a:pt x="51995" y="4968527"/>
                    </a:lnTo>
                    <a:lnTo>
                      <a:pt x="45248" y="4952257"/>
                    </a:lnTo>
                    <a:lnTo>
                      <a:pt x="39294" y="4935988"/>
                    </a:lnTo>
                    <a:lnTo>
                      <a:pt x="34134" y="4919719"/>
                    </a:lnTo>
                    <a:lnTo>
                      <a:pt x="28975" y="4903449"/>
                    </a:lnTo>
                    <a:lnTo>
                      <a:pt x="24609" y="4887180"/>
                    </a:lnTo>
                    <a:lnTo>
                      <a:pt x="20243" y="4870910"/>
                    </a:lnTo>
                    <a:lnTo>
                      <a:pt x="17067" y="4855038"/>
                    </a:lnTo>
                    <a:lnTo>
                      <a:pt x="13495" y="4839562"/>
                    </a:lnTo>
                    <a:lnTo>
                      <a:pt x="10717" y="4823689"/>
                    </a:lnTo>
                    <a:lnTo>
                      <a:pt x="8335" y="4807817"/>
                    </a:lnTo>
                    <a:lnTo>
                      <a:pt x="6351" y="4792341"/>
                    </a:lnTo>
                    <a:lnTo>
                      <a:pt x="4366" y="4777262"/>
                    </a:lnTo>
                    <a:lnTo>
                      <a:pt x="2779" y="4762183"/>
                    </a:lnTo>
                    <a:lnTo>
                      <a:pt x="1588" y="4747501"/>
                    </a:lnTo>
                    <a:lnTo>
                      <a:pt x="794" y="4733215"/>
                    </a:lnTo>
                    <a:lnTo>
                      <a:pt x="397" y="4718533"/>
                    </a:lnTo>
                    <a:lnTo>
                      <a:pt x="0" y="4691153"/>
                    </a:lnTo>
                    <a:lnTo>
                      <a:pt x="397" y="4664963"/>
                    </a:lnTo>
                    <a:lnTo>
                      <a:pt x="1191" y="4639964"/>
                    </a:lnTo>
                    <a:lnTo>
                      <a:pt x="2779" y="4616948"/>
                    </a:lnTo>
                    <a:lnTo>
                      <a:pt x="4763" y="4595123"/>
                    </a:lnTo>
                    <a:lnTo>
                      <a:pt x="7542" y="4575679"/>
                    </a:lnTo>
                    <a:lnTo>
                      <a:pt x="9923" y="4558220"/>
                    </a:lnTo>
                    <a:lnTo>
                      <a:pt x="12304" y="4542744"/>
                    </a:lnTo>
                    <a:lnTo>
                      <a:pt x="15083" y="4530046"/>
                    </a:lnTo>
                    <a:lnTo>
                      <a:pt x="19052" y="4511792"/>
                    </a:lnTo>
                    <a:lnTo>
                      <a:pt x="20640" y="4504649"/>
                    </a:lnTo>
                    <a:lnTo>
                      <a:pt x="23418" y="4495920"/>
                    </a:lnTo>
                    <a:lnTo>
                      <a:pt x="1614229" y="2104709"/>
                    </a:lnTo>
                    <a:lnTo>
                      <a:pt x="1614229" y="546415"/>
                    </a:lnTo>
                    <a:lnTo>
                      <a:pt x="1605497" y="534908"/>
                    </a:lnTo>
                    <a:lnTo>
                      <a:pt x="1597559" y="523400"/>
                    </a:lnTo>
                    <a:lnTo>
                      <a:pt x="1589621" y="511891"/>
                    </a:lnTo>
                    <a:lnTo>
                      <a:pt x="1582080" y="500781"/>
                    </a:lnTo>
                    <a:lnTo>
                      <a:pt x="1574539" y="489274"/>
                    </a:lnTo>
                    <a:lnTo>
                      <a:pt x="1567791" y="477766"/>
                    </a:lnTo>
                    <a:lnTo>
                      <a:pt x="1561044" y="466655"/>
                    </a:lnTo>
                    <a:lnTo>
                      <a:pt x="1555090" y="455940"/>
                    </a:lnTo>
                    <a:lnTo>
                      <a:pt x="1549136" y="444830"/>
                    </a:lnTo>
                    <a:lnTo>
                      <a:pt x="1543580" y="434116"/>
                    </a:lnTo>
                    <a:lnTo>
                      <a:pt x="1538817" y="422609"/>
                    </a:lnTo>
                    <a:lnTo>
                      <a:pt x="1534054" y="411894"/>
                    </a:lnTo>
                    <a:lnTo>
                      <a:pt x="1529688" y="401180"/>
                    </a:lnTo>
                    <a:lnTo>
                      <a:pt x="1525322" y="390466"/>
                    </a:lnTo>
                    <a:lnTo>
                      <a:pt x="1522147" y="379356"/>
                    </a:lnTo>
                    <a:lnTo>
                      <a:pt x="1518971" y="369039"/>
                    </a:lnTo>
                    <a:lnTo>
                      <a:pt x="1515796" y="358325"/>
                    </a:lnTo>
                    <a:lnTo>
                      <a:pt x="1513018" y="348007"/>
                    </a:lnTo>
                    <a:lnTo>
                      <a:pt x="1511033" y="337690"/>
                    </a:lnTo>
                    <a:lnTo>
                      <a:pt x="1509049" y="326976"/>
                    </a:lnTo>
                    <a:lnTo>
                      <a:pt x="1507461" y="316659"/>
                    </a:lnTo>
                    <a:lnTo>
                      <a:pt x="1506270" y="306341"/>
                    </a:lnTo>
                    <a:lnTo>
                      <a:pt x="1505476" y="296024"/>
                    </a:lnTo>
                    <a:lnTo>
                      <a:pt x="1505079" y="286103"/>
                    </a:lnTo>
                    <a:lnTo>
                      <a:pt x="1505079" y="276184"/>
                    </a:lnTo>
                    <a:lnTo>
                      <a:pt x="1505079" y="266263"/>
                    </a:lnTo>
                    <a:lnTo>
                      <a:pt x="1505873" y="256342"/>
                    </a:lnTo>
                    <a:lnTo>
                      <a:pt x="1506667" y="246025"/>
                    </a:lnTo>
                    <a:lnTo>
                      <a:pt x="1508255" y="236502"/>
                    </a:lnTo>
                    <a:lnTo>
                      <a:pt x="1510239" y="226581"/>
                    </a:lnTo>
                    <a:lnTo>
                      <a:pt x="1512224" y="217058"/>
                    </a:lnTo>
                    <a:lnTo>
                      <a:pt x="1514208" y="207534"/>
                    </a:lnTo>
                    <a:lnTo>
                      <a:pt x="1518574" y="194439"/>
                    </a:lnTo>
                    <a:lnTo>
                      <a:pt x="1522940" y="181344"/>
                    </a:lnTo>
                    <a:lnTo>
                      <a:pt x="1528497" y="169439"/>
                    </a:lnTo>
                    <a:lnTo>
                      <a:pt x="1533657" y="157536"/>
                    </a:lnTo>
                    <a:lnTo>
                      <a:pt x="1540007" y="146027"/>
                    </a:lnTo>
                    <a:lnTo>
                      <a:pt x="1546358" y="135313"/>
                    </a:lnTo>
                    <a:lnTo>
                      <a:pt x="1553502" y="125393"/>
                    </a:lnTo>
                    <a:lnTo>
                      <a:pt x="1560250" y="115472"/>
                    </a:lnTo>
                    <a:lnTo>
                      <a:pt x="1567791" y="105949"/>
                    </a:lnTo>
                    <a:lnTo>
                      <a:pt x="1575729" y="97219"/>
                    </a:lnTo>
                    <a:lnTo>
                      <a:pt x="1583271" y="88489"/>
                    </a:lnTo>
                    <a:lnTo>
                      <a:pt x="1591606" y="80553"/>
                    </a:lnTo>
                    <a:lnTo>
                      <a:pt x="1599544" y="72616"/>
                    </a:lnTo>
                    <a:lnTo>
                      <a:pt x="1607879" y="65474"/>
                    </a:lnTo>
                    <a:lnTo>
                      <a:pt x="1615817" y="58728"/>
                    </a:lnTo>
                    <a:lnTo>
                      <a:pt x="1623358" y="52776"/>
                    </a:lnTo>
                    <a:lnTo>
                      <a:pt x="1631693" y="46427"/>
                    </a:lnTo>
                    <a:lnTo>
                      <a:pt x="1639235" y="40871"/>
                    </a:lnTo>
                    <a:lnTo>
                      <a:pt x="1654317" y="30951"/>
                    </a:lnTo>
                    <a:lnTo>
                      <a:pt x="1668606" y="22618"/>
                    </a:lnTo>
                    <a:lnTo>
                      <a:pt x="1680910" y="15872"/>
                    </a:lnTo>
                    <a:lnTo>
                      <a:pt x="1691230" y="11110"/>
                    </a:lnTo>
                    <a:lnTo>
                      <a:pt x="1699565" y="6745"/>
                    </a:lnTo>
                    <a:lnTo>
                      <a:pt x="1708297" y="3571"/>
                    </a:lnTo>
                    <a:lnTo>
                      <a:pt x="1717823" y="0"/>
                    </a:lnTo>
                    <a:close/>
                  </a:path>
                </a:pathLst>
              </a:custGeom>
              <a:solidFill>
                <a:srgbClr val="282830"/>
              </a:solidFill>
              <a:ln>
                <a:noFill/>
              </a:ln>
              <a:extLst/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>
              <a:off x="1364643" y="4927083"/>
              <a:ext cx="16034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研究動機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Nexa Light" panose="02000000000000000000" pitchFamily="2" charset="0"/>
              </a:endParaRPr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71C646C9-6300-4197-AD73-603DA51E3F43}"/>
              </a:ext>
            </a:extLst>
          </p:cNvPr>
          <p:cNvGrpSpPr/>
          <p:nvPr/>
        </p:nvGrpSpPr>
        <p:grpSpPr>
          <a:xfrm>
            <a:off x="3907093" y="2854452"/>
            <a:ext cx="1769807" cy="2534297"/>
            <a:chOff x="3907093" y="2854452"/>
            <a:chExt cx="1769807" cy="2534297"/>
          </a:xfrm>
        </p:grpSpPr>
        <p:grpSp>
          <p:nvGrpSpPr>
            <p:cNvPr id="37" name="组合 36"/>
            <p:cNvGrpSpPr/>
            <p:nvPr/>
          </p:nvGrpSpPr>
          <p:grpSpPr>
            <a:xfrm>
              <a:off x="3907093" y="2854452"/>
              <a:ext cx="1769807" cy="1769807"/>
              <a:chOff x="3888043" y="2930652"/>
              <a:chExt cx="1769807" cy="1769807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3888043" y="2930652"/>
                <a:ext cx="1769807" cy="1769807"/>
              </a:xfrm>
              <a:prstGeom prst="ellipse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KSO_Shape"/>
              <p:cNvSpPr>
                <a:spLocks/>
              </p:cNvSpPr>
              <p:nvPr/>
            </p:nvSpPr>
            <p:spPr bwMode="auto">
              <a:xfrm>
                <a:off x="4429567" y="3388112"/>
                <a:ext cx="686758" cy="854886"/>
              </a:xfrm>
              <a:custGeom>
                <a:avLst/>
                <a:gdLst>
                  <a:gd name="T0" fmla="*/ 1652585 w 5505447"/>
                  <a:gd name="T1" fmla="*/ 4997450 h 6858000"/>
                  <a:gd name="T2" fmla="*/ 1652586 w 5505447"/>
                  <a:gd name="T3" fmla="*/ 4335463 h 6858000"/>
                  <a:gd name="T4" fmla="*/ 4694235 w 5505447"/>
                  <a:gd name="T5" fmla="*/ 4089400 h 6858000"/>
                  <a:gd name="T6" fmla="*/ 3722685 w 5505447"/>
                  <a:gd name="T7" fmla="*/ 3795713 h 6858000"/>
                  <a:gd name="T8" fmla="*/ 2624135 w 5505447"/>
                  <a:gd name="T9" fmla="*/ 3611563 h 6858000"/>
                  <a:gd name="T10" fmla="*/ 2881310 w 5505447"/>
                  <a:gd name="T11" fmla="*/ 4089401 h 6858000"/>
                  <a:gd name="T12" fmla="*/ 3722685 w 5505447"/>
                  <a:gd name="T13" fmla="*/ 3071816 h 6858000"/>
                  <a:gd name="T14" fmla="*/ 2624135 w 5505447"/>
                  <a:gd name="T15" fmla="*/ 2995616 h 6858000"/>
                  <a:gd name="T16" fmla="*/ 3722685 w 5505447"/>
                  <a:gd name="T17" fmla="*/ 2703514 h 6858000"/>
                  <a:gd name="T18" fmla="*/ 3544885 w 5505447"/>
                  <a:gd name="T19" fmla="*/ 2517776 h 6858000"/>
                  <a:gd name="T20" fmla="*/ 811212 w 5505447"/>
                  <a:gd name="T21" fmla="*/ 3181354 h 6858000"/>
                  <a:gd name="T22" fmla="*/ 1652588 w 5505447"/>
                  <a:gd name="T23" fmla="*/ 1979617 h 6858000"/>
                  <a:gd name="T24" fmla="*/ 2624135 w 5505447"/>
                  <a:gd name="T25" fmla="*/ 1903417 h 6858000"/>
                  <a:gd name="T26" fmla="*/ 1652588 w 5505447"/>
                  <a:gd name="T27" fmla="*/ 1609729 h 6858000"/>
                  <a:gd name="T28" fmla="*/ 3544885 w 5505447"/>
                  <a:gd name="T29" fmla="*/ 1609728 h 6858000"/>
                  <a:gd name="T30" fmla="*/ 4728059 w 5505447"/>
                  <a:gd name="T31" fmla="*/ 5365062 h 6858000"/>
                  <a:gd name="T32" fmla="*/ 550863 w 5505447"/>
                  <a:gd name="T33" fmla="*/ 830266 h 6858000"/>
                  <a:gd name="T34" fmla="*/ 3519813 w 5505447"/>
                  <a:gd name="T35" fmla="*/ 482329 h 6858000"/>
                  <a:gd name="T36" fmla="*/ 3474335 w 5505447"/>
                  <a:gd name="T37" fmla="*/ 533264 h 6858000"/>
                  <a:gd name="T38" fmla="*/ 3463913 w 5505447"/>
                  <a:gd name="T39" fmla="*/ 603618 h 6858000"/>
                  <a:gd name="T40" fmla="*/ 3493284 w 5505447"/>
                  <a:gd name="T41" fmla="*/ 665695 h 6858000"/>
                  <a:gd name="T42" fmla="*/ 3551394 w 5505447"/>
                  <a:gd name="T43" fmla="*/ 701349 h 6858000"/>
                  <a:gd name="T44" fmla="*/ 3622453 w 5505447"/>
                  <a:gd name="T45" fmla="*/ 697848 h 6858000"/>
                  <a:gd name="T46" fmla="*/ 3676773 w 5505447"/>
                  <a:gd name="T47" fmla="*/ 656781 h 6858000"/>
                  <a:gd name="T48" fmla="*/ 3700143 w 5505447"/>
                  <a:gd name="T49" fmla="*/ 591521 h 6858000"/>
                  <a:gd name="T50" fmla="*/ 3683405 w 5505447"/>
                  <a:gd name="T51" fmla="*/ 523077 h 6858000"/>
                  <a:gd name="T52" fmla="*/ 3632875 w 5505447"/>
                  <a:gd name="T53" fmla="*/ 477235 h 6858000"/>
                  <a:gd name="T54" fmla="*/ 1963242 w 5505447"/>
                  <a:gd name="T55" fmla="*/ 465775 h 6858000"/>
                  <a:gd name="T56" fmla="*/ 1899340 w 5505447"/>
                  <a:gd name="T57" fmla="*/ 492516 h 6858000"/>
                  <a:gd name="T58" fmla="*/ 1861189 w 5505447"/>
                  <a:gd name="T59" fmla="*/ 549499 h 6858000"/>
                  <a:gd name="T60" fmla="*/ 1861189 w 5505447"/>
                  <a:gd name="T61" fmla="*/ 620808 h 6858000"/>
                  <a:gd name="T62" fmla="*/ 1899340 w 5505447"/>
                  <a:gd name="T63" fmla="*/ 677792 h 6858000"/>
                  <a:gd name="T64" fmla="*/ 1963242 w 5505447"/>
                  <a:gd name="T65" fmla="*/ 704533 h 6858000"/>
                  <a:gd name="T66" fmla="*/ 2032549 w 5505447"/>
                  <a:gd name="T67" fmla="*/ 690526 h 6858000"/>
                  <a:gd name="T68" fmla="*/ 2080873 w 5505447"/>
                  <a:gd name="T69" fmla="*/ 642456 h 6858000"/>
                  <a:gd name="T70" fmla="*/ 2094861 w 5505447"/>
                  <a:gd name="T71" fmla="*/ 572739 h 6858000"/>
                  <a:gd name="T72" fmla="*/ 2067838 w 5505447"/>
                  <a:gd name="T73" fmla="*/ 509070 h 6858000"/>
                  <a:gd name="T74" fmla="*/ 2010930 w 5505447"/>
                  <a:gd name="T75" fmla="*/ 470550 h 6858000"/>
                  <a:gd name="T76" fmla="*/ 4885370 w 5505447"/>
                  <a:gd name="T77" fmla="*/ 295278 h 6858000"/>
                  <a:gd name="T78" fmla="*/ 5069837 w 5505447"/>
                  <a:gd name="T79" fmla="*/ 323534 h 6858000"/>
                  <a:gd name="T80" fmla="*/ 5232080 w 5505447"/>
                  <a:gd name="T81" fmla="*/ 401318 h 6858000"/>
                  <a:gd name="T82" fmla="*/ 5363842 w 5505447"/>
                  <a:gd name="T83" fmla="*/ 521327 h 6858000"/>
                  <a:gd name="T84" fmla="*/ 5456552 w 5505447"/>
                  <a:gd name="T85" fmla="*/ 674037 h 6858000"/>
                  <a:gd name="T86" fmla="*/ 5502272 w 5505447"/>
                  <a:gd name="T87" fmla="*/ 852146 h 6858000"/>
                  <a:gd name="T88" fmla="*/ 5495605 w 5505447"/>
                  <a:gd name="T89" fmla="*/ 6347485 h 6858000"/>
                  <a:gd name="T90" fmla="*/ 5437502 w 5505447"/>
                  <a:gd name="T91" fmla="*/ 6520197 h 6858000"/>
                  <a:gd name="T92" fmla="*/ 5333997 w 5505447"/>
                  <a:gd name="T93" fmla="*/ 6665922 h 6858000"/>
                  <a:gd name="T94" fmla="*/ 5193980 w 5505447"/>
                  <a:gd name="T95" fmla="*/ 6775772 h 6858000"/>
                  <a:gd name="T96" fmla="*/ 5025387 w 5505447"/>
                  <a:gd name="T97" fmla="*/ 6842126 h 6858000"/>
                  <a:gd name="T98" fmla="*/ 588010 w 5505447"/>
                  <a:gd name="T99" fmla="*/ 6857048 h 6858000"/>
                  <a:gd name="T100" fmla="*/ 406718 w 5505447"/>
                  <a:gd name="T101" fmla="*/ 6820220 h 6858000"/>
                  <a:gd name="T102" fmla="*/ 248920 w 5505447"/>
                  <a:gd name="T103" fmla="*/ 6734499 h 6858000"/>
                  <a:gd name="T104" fmla="*/ 123190 w 5505447"/>
                  <a:gd name="T105" fmla="*/ 6609092 h 6858000"/>
                  <a:gd name="T106" fmla="*/ 37465 w 5505447"/>
                  <a:gd name="T107" fmla="*/ 6450985 h 6858000"/>
                  <a:gd name="T108" fmla="*/ 953 w 5505447"/>
                  <a:gd name="T109" fmla="*/ 6270019 h 6858000"/>
                  <a:gd name="T110" fmla="*/ 15875 w 5505447"/>
                  <a:gd name="T111" fmla="*/ 775315 h 6858000"/>
                  <a:gd name="T112" fmla="*/ 82233 w 5505447"/>
                  <a:gd name="T113" fmla="*/ 606731 h 6858000"/>
                  <a:gd name="T114" fmla="*/ 192088 w 5505447"/>
                  <a:gd name="T115" fmla="*/ 466720 h 6858000"/>
                  <a:gd name="T116" fmla="*/ 337820 w 5505447"/>
                  <a:gd name="T117" fmla="*/ 363220 h 6858000"/>
                  <a:gd name="T118" fmla="*/ 510223 w 5505447"/>
                  <a:gd name="T119" fmla="*/ 305120 h 6858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505447" h="6858000">
                    <a:moveTo>
                      <a:pt x="4951951" y="5119688"/>
                    </a:moveTo>
                    <a:lnTo>
                      <a:pt x="4954585" y="5119688"/>
                    </a:lnTo>
                    <a:lnTo>
                      <a:pt x="4953367" y="5121008"/>
                    </a:lnTo>
                    <a:lnTo>
                      <a:pt x="4951951" y="5119688"/>
                    </a:lnTo>
                    <a:close/>
                    <a:moveTo>
                      <a:pt x="3981447" y="5119688"/>
                    </a:moveTo>
                    <a:lnTo>
                      <a:pt x="4951950" y="5119688"/>
                    </a:lnTo>
                    <a:lnTo>
                      <a:pt x="3981447" y="6160425"/>
                    </a:lnTo>
                    <a:lnTo>
                      <a:pt x="3981447" y="5119688"/>
                    </a:lnTo>
                    <a:close/>
                    <a:moveTo>
                      <a:pt x="1652585" y="4889500"/>
                    </a:moveTo>
                    <a:lnTo>
                      <a:pt x="2624135" y="4889500"/>
                    </a:lnTo>
                    <a:lnTo>
                      <a:pt x="2624135" y="4997450"/>
                    </a:lnTo>
                    <a:lnTo>
                      <a:pt x="1652585" y="4997450"/>
                    </a:lnTo>
                    <a:lnTo>
                      <a:pt x="1652585" y="4889500"/>
                    </a:lnTo>
                    <a:close/>
                    <a:moveTo>
                      <a:pt x="1652585" y="4705350"/>
                    </a:moveTo>
                    <a:lnTo>
                      <a:pt x="2624135" y="4705350"/>
                    </a:lnTo>
                    <a:lnTo>
                      <a:pt x="2624135" y="4813300"/>
                    </a:lnTo>
                    <a:lnTo>
                      <a:pt x="1652585" y="4813300"/>
                    </a:lnTo>
                    <a:lnTo>
                      <a:pt x="1652585" y="4705350"/>
                    </a:lnTo>
                    <a:close/>
                    <a:moveTo>
                      <a:pt x="1652585" y="4519613"/>
                    </a:moveTo>
                    <a:lnTo>
                      <a:pt x="2624135" y="4519613"/>
                    </a:lnTo>
                    <a:lnTo>
                      <a:pt x="2624135" y="4629151"/>
                    </a:lnTo>
                    <a:lnTo>
                      <a:pt x="1652585" y="4629151"/>
                    </a:lnTo>
                    <a:lnTo>
                      <a:pt x="1652585" y="4519613"/>
                    </a:lnTo>
                    <a:close/>
                    <a:moveTo>
                      <a:pt x="1652586" y="4335463"/>
                    </a:moveTo>
                    <a:lnTo>
                      <a:pt x="2624135" y="4335463"/>
                    </a:lnTo>
                    <a:lnTo>
                      <a:pt x="2624135" y="4443413"/>
                    </a:lnTo>
                    <a:lnTo>
                      <a:pt x="1652586" y="4443413"/>
                    </a:lnTo>
                    <a:lnTo>
                      <a:pt x="1652586" y="4335463"/>
                    </a:lnTo>
                    <a:close/>
                    <a:moveTo>
                      <a:pt x="811210" y="4335463"/>
                    </a:moveTo>
                    <a:lnTo>
                      <a:pt x="1474786" y="4335463"/>
                    </a:lnTo>
                    <a:lnTo>
                      <a:pt x="1474786" y="4997451"/>
                    </a:lnTo>
                    <a:lnTo>
                      <a:pt x="811210" y="4997451"/>
                    </a:lnTo>
                    <a:lnTo>
                      <a:pt x="811210" y="4335463"/>
                    </a:lnTo>
                    <a:close/>
                    <a:moveTo>
                      <a:pt x="3722685" y="3981450"/>
                    </a:moveTo>
                    <a:lnTo>
                      <a:pt x="4694235" y="3981450"/>
                    </a:lnTo>
                    <a:lnTo>
                      <a:pt x="4694235" y="4089400"/>
                    </a:lnTo>
                    <a:lnTo>
                      <a:pt x="3722685" y="4089400"/>
                    </a:lnTo>
                    <a:lnTo>
                      <a:pt x="3722685" y="3981450"/>
                    </a:lnTo>
                    <a:close/>
                    <a:moveTo>
                      <a:pt x="1652586" y="3981450"/>
                    </a:moveTo>
                    <a:lnTo>
                      <a:pt x="2624135" y="3981450"/>
                    </a:lnTo>
                    <a:lnTo>
                      <a:pt x="2624135" y="4089400"/>
                    </a:lnTo>
                    <a:lnTo>
                      <a:pt x="1652586" y="4089400"/>
                    </a:lnTo>
                    <a:lnTo>
                      <a:pt x="1652586" y="3981450"/>
                    </a:lnTo>
                    <a:close/>
                    <a:moveTo>
                      <a:pt x="3722685" y="3795713"/>
                    </a:moveTo>
                    <a:lnTo>
                      <a:pt x="4694235" y="3795713"/>
                    </a:lnTo>
                    <a:lnTo>
                      <a:pt x="4694235" y="3905251"/>
                    </a:lnTo>
                    <a:lnTo>
                      <a:pt x="3722685" y="3905251"/>
                    </a:lnTo>
                    <a:lnTo>
                      <a:pt x="3722685" y="3795713"/>
                    </a:lnTo>
                    <a:close/>
                    <a:moveTo>
                      <a:pt x="1652586" y="3795713"/>
                    </a:moveTo>
                    <a:lnTo>
                      <a:pt x="2624135" y="3795713"/>
                    </a:lnTo>
                    <a:lnTo>
                      <a:pt x="2624135" y="3905251"/>
                    </a:lnTo>
                    <a:lnTo>
                      <a:pt x="1652586" y="3905251"/>
                    </a:lnTo>
                    <a:lnTo>
                      <a:pt x="1652586" y="3795713"/>
                    </a:lnTo>
                    <a:close/>
                    <a:moveTo>
                      <a:pt x="3722685" y="3611563"/>
                    </a:moveTo>
                    <a:lnTo>
                      <a:pt x="4694235" y="3611563"/>
                    </a:lnTo>
                    <a:lnTo>
                      <a:pt x="4694235" y="3719513"/>
                    </a:lnTo>
                    <a:lnTo>
                      <a:pt x="3722685" y="3719513"/>
                    </a:lnTo>
                    <a:lnTo>
                      <a:pt x="3722685" y="3611563"/>
                    </a:lnTo>
                    <a:close/>
                    <a:moveTo>
                      <a:pt x="1652586" y="3611563"/>
                    </a:moveTo>
                    <a:lnTo>
                      <a:pt x="2624135" y="3611563"/>
                    </a:lnTo>
                    <a:lnTo>
                      <a:pt x="2624135" y="3719513"/>
                    </a:lnTo>
                    <a:lnTo>
                      <a:pt x="1652586" y="3719513"/>
                    </a:lnTo>
                    <a:lnTo>
                      <a:pt x="1652586" y="3611563"/>
                    </a:lnTo>
                    <a:close/>
                    <a:moveTo>
                      <a:pt x="3722685" y="3427415"/>
                    </a:moveTo>
                    <a:lnTo>
                      <a:pt x="4694235" y="3427415"/>
                    </a:lnTo>
                    <a:lnTo>
                      <a:pt x="4694235" y="3535363"/>
                    </a:lnTo>
                    <a:lnTo>
                      <a:pt x="3722685" y="3535363"/>
                    </a:lnTo>
                    <a:lnTo>
                      <a:pt x="3722685" y="3427415"/>
                    </a:lnTo>
                    <a:close/>
                    <a:moveTo>
                      <a:pt x="2881310" y="3427415"/>
                    </a:moveTo>
                    <a:lnTo>
                      <a:pt x="3544885" y="3427415"/>
                    </a:lnTo>
                    <a:lnTo>
                      <a:pt x="3544885" y="4089401"/>
                    </a:lnTo>
                    <a:lnTo>
                      <a:pt x="2881310" y="4089401"/>
                    </a:lnTo>
                    <a:lnTo>
                      <a:pt x="2881310" y="3427415"/>
                    </a:lnTo>
                    <a:close/>
                    <a:moveTo>
                      <a:pt x="1652586" y="3427415"/>
                    </a:moveTo>
                    <a:lnTo>
                      <a:pt x="2624135" y="3427415"/>
                    </a:lnTo>
                    <a:lnTo>
                      <a:pt x="2624135" y="3535365"/>
                    </a:lnTo>
                    <a:lnTo>
                      <a:pt x="1652586" y="3535365"/>
                    </a:lnTo>
                    <a:lnTo>
                      <a:pt x="1652586" y="3427415"/>
                    </a:lnTo>
                    <a:close/>
                    <a:moveTo>
                      <a:pt x="811211" y="3427415"/>
                    </a:moveTo>
                    <a:lnTo>
                      <a:pt x="1474786" y="3427415"/>
                    </a:lnTo>
                    <a:lnTo>
                      <a:pt x="1474786" y="4089401"/>
                    </a:lnTo>
                    <a:lnTo>
                      <a:pt x="811211" y="4089401"/>
                    </a:lnTo>
                    <a:lnTo>
                      <a:pt x="811211" y="3427415"/>
                    </a:lnTo>
                    <a:close/>
                    <a:moveTo>
                      <a:pt x="3722685" y="3071816"/>
                    </a:moveTo>
                    <a:lnTo>
                      <a:pt x="4694235" y="3071816"/>
                    </a:lnTo>
                    <a:lnTo>
                      <a:pt x="4694235" y="3181354"/>
                    </a:lnTo>
                    <a:lnTo>
                      <a:pt x="3722685" y="3181354"/>
                    </a:lnTo>
                    <a:lnTo>
                      <a:pt x="3722685" y="3071816"/>
                    </a:lnTo>
                    <a:close/>
                    <a:moveTo>
                      <a:pt x="1652587" y="3071816"/>
                    </a:moveTo>
                    <a:lnTo>
                      <a:pt x="2624135" y="3071816"/>
                    </a:lnTo>
                    <a:lnTo>
                      <a:pt x="2624135" y="3181354"/>
                    </a:lnTo>
                    <a:lnTo>
                      <a:pt x="1652587" y="3181354"/>
                    </a:lnTo>
                    <a:lnTo>
                      <a:pt x="1652587" y="3071816"/>
                    </a:lnTo>
                    <a:close/>
                    <a:moveTo>
                      <a:pt x="1652587" y="2887666"/>
                    </a:moveTo>
                    <a:lnTo>
                      <a:pt x="2624135" y="2887666"/>
                    </a:lnTo>
                    <a:lnTo>
                      <a:pt x="2624135" y="2995616"/>
                    </a:lnTo>
                    <a:lnTo>
                      <a:pt x="1652587" y="2995616"/>
                    </a:lnTo>
                    <a:lnTo>
                      <a:pt x="1652587" y="2887666"/>
                    </a:lnTo>
                    <a:close/>
                    <a:moveTo>
                      <a:pt x="3722685" y="2887665"/>
                    </a:moveTo>
                    <a:lnTo>
                      <a:pt x="4694235" y="2887665"/>
                    </a:lnTo>
                    <a:lnTo>
                      <a:pt x="4694235" y="2995615"/>
                    </a:lnTo>
                    <a:lnTo>
                      <a:pt x="3722685" y="2995615"/>
                    </a:lnTo>
                    <a:lnTo>
                      <a:pt x="3722685" y="2887665"/>
                    </a:lnTo>
                    <a:close/>
                    <a:moveTo>
                      <a:pt x="3722685" y="2703514"/>
                    </a:moveTo>
                    <a:lnTo>
                      <a:pt x="4694235" y="2703514"/>
                    </a:lnTo>
                    <a:lnTo>
                      <a:pt x="4694235" y="2811465"/>
                    </a:lnTo>
                    <a:lnTo>
                      <a:pt x="3722685" y="2811465"/>
                    </a:lnTo>
                    <a:lnTo>
                      <a:pt x="3722685" y="2703514"/>
                    </a:lnTo>
                    <a:close/>
                    <a:moveTo>
                      <a:pt x="1652587" y="2703514"/>
                    </a:moveTo>
                    <a:lnTo>
                      <a:pt x="2624135" y="2703514"/>
                    </a:lnTo>
                    <a:lnTo>
                      <a:pt x="2624135" y="2811465"/>
                    </a:lnTo>
                    <a:lnTo>
                      <a:pt x="1652587" y="2811465"/>
                    </a:lnTo>
                    <a:lnTo>
                      <a:pt x="1652587" y="2703514"/>
                    </a:lnTo>
                    <a:close/>
                    <a:moveTo>
                      <a:pt x="3722685" y="2517776"/>
                    </a:moveTo>
                    <a:lnTo>
                      <a:pt x="4694235" y="2517776"/>
                    </a:lnTo>
                    <a:lnTo>
                      <a:pt x="4694235" y="2627315"/>
                    </a:lnTo>
                    <a:lnTo>
                      <a:pt x="3722685" y="2627315"/>
                    </a:lnTo>
                    <a:lnTo>
                      <a:pt x="3722685" y="2517776"/>
                    </a:lnTo>
                    <a:close/>
                    <a:moveTo>
                      <a:pt x="2881310" y="2517776"/>
                    </a:moveTo>
                    <a:lnTo>
                      <a:pt x="3544885" y="2517776"/>
                    </a:lnTo>
                    <a:lnTo>
                      <a:pt x="3544885" y="3181354"/>
                    </a:lnTo>
                    <a:lnTo>
                      <a:pt x="2881310" y="3181354"/>
                    </a:lnTo>
                    <a:lnTo>
                      <a:pt x="2881310" y="2517776"/>
                    </a:lnTo>
                    <a:close/>
                    <a:moveTo>
                      <a:pt x="1652587" y="2517776"/>
                    </a:moveTo>
                    <a:lnTo>
                      <a:pt x="2624135" y="2517776"/>
                    </a:lnTo>
                    <a:lnTo>
                      <a:pt x="2624135" y="2627315"/>
                    </a:lnTo>
                    <a:lnTo>
                      <a:pt x="1652587" y="2627315"/>
                    </a:lnTo>
                    <a:lnTo>
                      <a:pt x="1652587" y="2517776"/>
                    </a:lnTo>
                    <a:close/>
                    <a:moveTo>
                      <a:pt x="811212" y="2517776"/>
                    </a:moveTo>
                    <a:lnTo>
                      <a:pt x="1474787" y="2517776"/>
                    </a:lnTo>
                    <a:lnTo>
                      <a:pt x="1474787" y="3181354"/>
                    </a:lnTo>
                    <a:lnTo>
                      <a:pt x="811212" y="3181354"/>
                    </a:lnTo>
                    <a:lnTo>
                      <a:pt x="811212" y="2517776"/>
                    </a:lnTo>
                    <a:close/>
                    <a:moveTo>
                      <a:pt x="3722685" y="2163766"/>
                    </a:moveTo>
                    <a:lnTo>
                      <a:pt x="4694235" y="2163766"/>
                    </a:lnTo>
                    <a:lnTo>
                      <a:pt x="4694235" y="2273303"/>
                    </a:lnTo>
                    <a:lnTo>
                      <a:pt x="3722685" y="2273303"/>
                    </a:lnTo>
                    <a:lnTo>
                      <a:pt x="3722685" y="2163766"/>
                    </a:lnTo>
                    <a:close/>
                    <a:moveTo>
                      <a:pt x="1652588" y="2163766"/>
                    </a:moveTo>
                    <a:lnTo>
                      <a:pt x="2624135" y="2163766"/>
                    </a:lnTo>
                    <a:lnTo>
                      <a:pt x="2624135" y="2273304"/>
                    </a:lnTo>
                    <a:lnTo>
                      <a:pt x="1652588" y="2273304"/>
                    </a:lnTo>
                    <a:lnTo>
                      <a:pt x="1652588" y="2163766"/>
                    </a:lnTo>
                    <a:close/>
                    <a:moveTo>
                      <a:pt x="1652588" y="1979617"/>
                    </a:moveTo>
                    <a:lnTo>
                      <a:pt x="2624135" y="1979617"/>
                    </a:lnTo>
                    <a:lnTo>
                      <a:pt x="2624135" y="2087566"/>
                    </a:lnTo>
                    <a:lnTo>
                      <a:pt x="1652588" y="2087566"/>
                    </a:lnTo>
                    <a:lnTo>
                      <a:pt x="1652588" y="1979617"/>
                    </a:lnTo>
                    <a:close/>
                    <a:moveTo>
                      <a:pt x="3722685" y="1979616"/>
                    </a:moveTo>
                    <a:lnTo>
                      <a:pt x="4694235" y="1979616"/>
                    </a:lnTo>
                    <a:lnTo>
                      <a:pt x="4694235" y="2087566"/>
                    </a:lnTo>
                    <a:lnTo>
                      <a:pt x="3722685" y="2087566"/>
                    </a:lnTo>
                    <a:lnTo>
                      <a:pt x="3722685" y="1979616"/>
                    </a:lnTo>
                    <a:close/>
                    <a:moveTo>
                      <a:pt x="1652588" y="1793879"/>
                    </a:moveTo>
                    <a:lnTo>
                      <a:pt x="2624135" y="1793879"/>
                    </a:lnTo>
                    <a:lnTo>
                      <a:pt x="2624135" y="1903417"/>
                    </a:lnTo>
                    <a:lnTo>
                      <a:pt x="1652588" y="1903417"/>
                    </a:lnTo>
                    <a:lnTo>
                      <a:pt x="1652588" y="1793879"/>
                    </a:lnTo>
                    <a:close/>
                    <a:moveTo>
                      <a:pt x="3722685" y="1793878"/>
                    </a:moveTo>
                    <a:lnTo>
                      <a:pt x="4694235" y="1793878"/>
                    </a:lnTo>
                    <a:lnTo>
                      <a:pt x="4694235" y="1903416"/>
                    </a:lnTo>
                    <a:lnTo>
                      <a:pt x="3722685" y="1903416"/>
                    </a:lnTo>
                    <a:lnTo>
                      <a:pt x="3722685" y="1793878"/>
                    </a:lnTo>
                    <a:close/>
                    <a:moveTo>
                      <a:pt x="1652588" y="1609729"/>
                    </a:moveTo>
                    <a:lnTo>
                      <a:pt x="2624135" y="1609729"/>
                    </a:lnTo>
                    <a:lnTo>
                      <a:pt x="2624135" y="1719267"/>
                    </a:lnTo>
                    <a:lnTo>
                      <a:pt x="1652588" y="1719267"/>
                    </a:lnTo>
                    <a:lnTo>
                      <a:pt x="1652588" y="1609729"/>
                    </a:lnTo>
                    <a:close/>
                    <a:moveTo>
                      <a:pt x="811213" y="1609729"/>
                    </a:moveTo>
                    <a:lnTo>
                      <a:pt x="1474788" y="1609729"/>
                    </a:lnTo>
                    <a:lnTo>
                      <a:pt x="1474788" y="2273303"/>
                    </a:lnTo>
                    <a:lnTo>
                      <a:pt x="811213" y="2273303"/>
                    </a:lnTo>
                    <a:lnTo>
                      <a:pt x="811213" y="1609729"/>
                    </a:lnTo>
                    <a:close/>
                    <a:moveTo>
                      <a:pt x="3722685" y="1609728"/>
                    </a:moveTo>
                    <a:lnTo>
                      <a:pt x="4694235" y="1609728"/>
                    </a:lnTo>
                    <a:lnTo>
                      <a:pt x="4694235" y="1719266"/>
                    </a:lnTo>
                    <a:lnTo>
                      <a:pt x="3722685" y="1719266"/>
                    </a:lnTo>
                    <a:lnTo>
                      <a:pt x="3722685" y="1609728"/>
                    </a:lnTo>
                    <a:close/>
                    <a:moveTo>
                      <a:pt x="2881310" y="1609728"/>
                    </a:moveTo>
                    <a:lnTo>
                      <a:pt x="3544885" y="1609728"/>
                    </a:lnTo>
                    <a:lnTo>
                      <a:pt x="3544885" y="2273303"/>
                    </a:lnTo>
                    <a:lnTo>
                      <a:pt x="2881310" y="2273303"/>
                    </a:lnTo>
                    <a:lnTo>
                      <a:pt x="2881310" y="1609728"/>
                    </a:lnTo>
                    <a:close/>
                    <a:moveTo>
                      <a:pt x="550863" y="830266"/>
                    </a:moveTo>
                    <a:lnTo>
                      <a:pt x="550863" y="6173788"/>
                    </a:lnTo>
                    <a:lnTo>
                      <a:pt x="3970893" y="6173788"/>
                    </a:lnTo>
                    <a:lnTo>
                      <a:pt x="3972506" y="6175293"/>
                    </a:lnTo>
                    <a:lnTo>
                      <a:pt x="3973909" y="6173788"/>
                    </a:lnTo>
                    <a:lnTo>
                      <a:pt x="3981237" y="6173788"/>
                    </a:lnTo>
                    <a:lnTo>
                      <a:pt x="3981447" y="6173561"/>
                    </a:lnTo>
                    <a:lnTo>
                      <a:pt x="3981447" y="6165704"/>
                    </a:lnTo>
                    <a:lnTo>
                      <a:pt x="4728059" y="5365062"/>
                    </a:lnTo>
                    <a:lnTo>
                      <a:pt x="4609280" y="5493722"/>
                    </a:lnTo>
                    <a:lnTo>
                      <a:pt x="4732169" y="5360654"/>
                    </a:lnTo>
                    <a:lnTo>
                      <a:pt x="4954584" y="5122143"/>
                    </a:lnTo>
                    <a:lnTo>
                      <a:pt x="4953428" y="5121066"/>
                    </a:lnTo>
                    <a:lnTo>
                      <a:pt x="4954585" y="5119813"/>
                    </a:lnTo>
                    <a:lnTo>
                      <a:pt x="4954585" y="5119688"/>
                    </a:lnTo>
                    <a:lnTo>
                      <a:pt x="4954585" y="830266"/>
                    </a:lnTo>
                    <a:lnTo>
                      <a:pt x="3916359" y="830266"/>
                    </a:lnTo>
                    <a:lnTo>
                      <a:pt x="3916359" y="990601"/>
                    </a:lnTo>
                    <a:lnTo>
                      <a:pt x="1639884" y="990601"/>
                    </a:lnTo>
                    <a:lnTo>
                      <a:pt x="1639884" y="830266"/>
                    </a:lnTo>
                    <a:lnTo>
                      <a:pt x="550863" y="830266"/>
                    </a:lnTo>
                    <a:close/>
                    <a:moveTo>
                      <a:pt x="3581397" y="465138"/>
                    </a:moveTo>
                    <a:lnTo>
                      <a:pt x="3575396" y="465456"/>
                    </a:lnTo>
                    <a:lnTo>
                      <a:pt x="3569396" y="465775"/>
                    </a:lnTo>
                    <a:lnTo>
                      <a:pt x="3563079" y="466730"/>
                    </a:lnTo>
                    <a:lnTo>
                      <a:pt x="3557395" y="467685"/>
                    </a:lnTo>
                    <a:lnTo>
                      <a:pt x="3551394" y="468958"/>
                    </a:lnTo>
                    <a:lnTo>
                      <a:pt x="3546025" y="470550"/>
                    </a:lnTo>
                    <a:lnTo>
                      <a:pt x="3540656" y="472460"/>
                    </a:lnTo>
                    <a:lnTo>
                      <a:pt x="3534972" y="474688"/>
                    </a:lnTo>
                    <a:lnTo>
                      <a:pt x="3529919" y="477235"/>
                    </a:lnTo>
                    <a:lnTo>
                      <a:pt x="3524550" y="479782"/>
                    </a:lnTo>
                    <a:lnTo>
                      <a:pt x="3519813" y="482329"/>
                    </a:lnTo>
                    <a:lnTo>
                      <a:pt x="3514760" y="485831"/>
                    </a:lnTo>
                    <a:lnTo>
                      <a:pt x="3510338" y="489014"/>
                    </a:lnTo>
                    <a:lnTo>
                      <a:pt x="3505917" y="492516"/>
                    </a:lnTo>
                    <a:lnTo>
                      <a:pt x="3501495" y="496654"/>
                    </a:lnTo>
                    <a:lnTo>
                      <a:pt x="3497390" y="500474"/>
                    </a:lnTo>
                    <a:lnTo>
                      <a:pt x="3493284" y="504294"/>
                    </a:lnTo>
                    <a:lnTo>
                      <a:pt x="3489494" y="509070"/>
                    </a:lnTo>
                    <a:lnTo>
                      <a:pt x="3486020" y="513526"/>
                    </a:lnTo>
                    <a:lnTo>
                      <a:pt x="3482862" y="517983"/>
                    </a:lnTo>
                    <a:lnTo>
                      <a:pt x="3479388" y="523077"/>
                    </a:lnTo>
                    <a:lnTo>
                      <a:pt x="3476862" y="527852"/>
                    </a:lnTo>
                    <a:lnTo>
                      <a:pt x="3474335" y="533264"/>
                    </a:lnTo>
                    <a:lnTo>
                      <a:pt x="3471809" y="538357"/>
                    </a:lnTo>
                    <a:lnTo>
                      <a:pt x="3469598" y="544087"/>
                    </a:lnTo>
                    <a:lnTo>
                      <a:pt x="3467703" y="549499"/>
                    </a:lnTo>
                    <a:lnTo>
                      <a:pt x="3466124" y="555229"/>
                    </a:lnTo>
                    <a:lnTo>
                      <a:pt x="3464861" y="560960"/>
                    </a:lnTo>
                    <a:lnTo>
                      <a:pt x="3463913" y="567008"/>
                    </a:lnTo>
                    <a:lnTo>
                      <a:pt x="3462966" y="572738"/>
                    </a:lnTo>
                    <a:lnTo>
                      <a:pt x="3462650" y="579105"/>
                    </a:lnTo>
                    <a:lnTo>
                      <a:pt x="3462334" y="585154"/>
                    </a:lnTo>
                    <a:lnTo>
                      <a:pt x="3462650" y="591521"/>
                    </a:lnTo>
                    <a:lnTo>
                      <a:pt x="3462966" y="597251"/>
                    </a:lnTo>
                    <a:lnTo>
                      <a:pt x="3463913" y="603618"/>
                    </a:lnTo>
                    <a:lnTo>
                      <a:pt x="3464861" y="609348"/>
                    </a:lnTo>
                    <a:lnTo>
                      <a:pt x="3466124" y="615397"/>
                    </a:lnTo>
                    <a:lnTo>
                      <a:pt x="3467703" y="620808"/>
                    </a:lnTo>
                    <a:lnTo>
                      <a:pt x="3469598" y="626539"/>
                    </a:lnTo>
                    <a:lnTo>
                      <a:pt x="3471809" y="631950"/>
                    </a:lnTo>
                    <a:lnTo>
                      <a:pt x="3474335" y="637362"/>
                    </a:lnTo>
                    <a:lnTo>
                      <a:pt x="3476862" y="642456"/>
                    </a:lnTo>
                    <a:lnTo>
                      <a:pt x="3479388" y="647231"/>
                    </a:lnTo>
                    <a:lnTo>
                      <a:pt x="3482862" y="652324"/>
                    </a:lnTo>
                    <a:lnTo>
                      <a:pt x="3486020" y="656781"/>
                    </a:lnTo>
                    <a:lnTo>
                      <a:pt x="3489494" y="661556"/>
                    </a:lnTo>
                    <a:lnTo>
                      <a:pt x="3493284" y="665695"/>
                    </a:lnTo>
                    <a:lnTo>
                      <a:pt x="3497390" y="669833"/>
                    </a:lnTo>
                    <a:lnTo>
                      <a:pt x="3501495" y="673972"/>
                    </a:lnTo>
                    <a:lnTo>
                      <a:pt x="3505917" y="677792"/>
                    </a:lnTo>
                    <a:lnTo>
                      <a:pt x="3510338" y="681294"/>
                    </a:lnTo>
                    <a:lnTo>
                      <a:pt x="3514760" y="684795"/>
                    </a:lnTo>
                    <a:lnTo>
                      <a:pt x="3519813" y="687661"/>
                    </a:lnTo>
                    <a:lnTo>
                      <a:pt x="3524550" y="690526"/>
                    </a:lnTo>
                    <a:lnTo>
                      <a:pt x="3529919" y="693072"/>
                    </a:lnTo>
                    <a:lnTo>
                      <a:pt x="3534972" y="695938"/>
                    </a:lnTo>
                    <a:lnTo>
                      <a:pt x="3540656" y="697848"/>
                    </a:lnTo>
                    <a:lnTo>
                      <a:pt x="3546025" y="699758"/>
                    </a:lnTo>
                    <a:lnTo>
                      <a:pt x="3551394" y="701349"/>
                    </a:lnTo>
                    <a:lnTo>
                      <a:pt x="3557395" y="702623"/>
                    </a:lnTo>
                    <a:lnTo>
                      <a:pt x="3563079" y="703578"/>
                    </a:lnTo>
                    <a:lnTo>
                      <a:pt x="3569396" y="704533"/>
                    </a:lnTo>
                    <a:lnTo>
                      <a:pt x="3575396" y="704851"/>
                    </a:lnTo>
                    <a:lnTo>
                      <a:pt x="3581397" y="704851"/>
                    </a:lnTo>
                    <a:lnTo>
                      <a:pt x="3587713" y="704851"/>
                    </a:lnTo>
                    <a:lnTo>
                      <a:pt x="3593713" y="704533"/>
                    </a:lnTo>
                    <a:lnTo>
                      <a:pt x="3599714" y="703578"/>
                    </a:lnTo>
                    <a:lnTo>
                      <a:pt x="3605399" y="702623"/>
                    </a:lnTo>
                    <a:lnTo>
                      <a:pt x="3611399" y="701349"/>
                    </a:lnTo>
                    <a:lnTo>
                      <a:pt x="3616768" y="699758"/>
                    </a:lnTo>
                    <a:lnTo>
                      <a:pt x="3622453" y="697848"/>
                    </a:lnTo>
                    <a:lnTo>
                      <a:pt x="3627822" y="695938"/>
                    </a:lnTo>
                    <a:lnTo>
                      <a:pt x="3632875" y="693072"/>
                    </a:lnTo>
                    <a:lnTo>
                      <a:pt x="3638243" y="690526"/>
                    </a:lnTo>
                    <a:lnTo>
                      <a:pt x="3642981" y="687661"/>
                    </a:lnTo>
                    <a:lnTo>
                      <a:pt x="3648034" y="684795"/>
                    </a:lnTo>
                    <a:lnTo>
                      <a:pt x="3652455" y="681294"/>
                    </a:lnTo>
                    <a:lnTo>
                      <a:pt x="3657192" y="677792"/>
                    </a:lnTo>
                    <a:lnTo>
                      <a:pt x="3661614" y="673972"/>
                    </a:lnTo>
                    <a:lnTo>
                      <a:pt x="3665404" y="669833"/>
                    </a:lnTo>
                    <a:lnTo>
                      <a:pt x="3669509" y="665695"/>
                    </a:lnTo>
                    <a:lnTo>
                      <a:pt x="3673299" y="661556"/>
                    </a:lnTo>
                    <a:lnTo>
                      <a:pt x="3676773" y="656781"/>
                    </a:lnTo>
                    <a:lnTo>
                      <a:pt x="3680247" y="652324"/>
                    </a:lnTo>
                    <a:lnTo>
                      <a:pt x="3683405" y="647231"/>
                    </a:lnTo>
                    <a:lnTo>
                      <a:pt x="3685932" y="642456"/>
                    </a:lnTo>
                    <a:lnTo>
                      <a:pt x="3688458" y="637362"/>
                    </a:lnTo>
                    <a:lnTo>
                      <a:pt x="3691300" y="631950"/>
                    </a:lnTo>
                    <a:lnTo>
                      <a:pt x="3693195" y="626539"/>
                    </a:lnTo>
                    <a:lnTo>
                      <a:pt x="3695090" y="620808"/>
                    </a:lnTo>
                    <a:lnTo>
                      <a:pt x="3696669" y="615397"/>
                    </a:lnTo>
                    <a:lnTo>
                      <a:pt x="3697933" y="609348"/>
                    </a:lnTo>
                    <a:lnTo>
                      <a:pt x="3698880" y="603618"/>
                    </a:lnTo>
                    <a:lnTo>
                      <a:pt x="3699828" y="597251"/>
                    </a:lnTo>
                    <a:lnTo>
                      <a:pt x="3700143" y="591521"/>
                    </a:lnTo>
                    <a:lnTo>
                      <a:pt x="3700459" y="585154"/>
                    </a:lnTo>
                    <a:lnTo>
                      <a:pt x="3700143" y="579105"/>
                    </a:lnTo>
                    <a:lnTo>
                      <a:pt x="3699828" y="572738"/>
                    </a:lnTo>
                    <a:lnTo>
                      <a:pt x="3698880" y="567008"/>
                    </a:lnTo>
                    <a:lnTo>
                      <a:pt x="3697933" y="560960"/>
                    </a:lnTo>
                    <a:lnTo>
                      <a:pt x="3696669" y="555229"/>
                    </a:lnTo>
                    <a:lnTo>
                      <a:pt x="3695090" y="549499"/>
                    </a:lnTo>
                    <a:lnTo>
                      <a:pt x="3693195" y="544087"/>
                    </a:lnTo>
                    <a:lnTo>
                      <a:pt x="3691300" y="538357"/>
                    </a:lnTo>
                    <a:lnTo>
                      <a:pt x="3688458" y="533264"/>
                    </a:lnTo>
                    <a:lnTo>
                      <a:pt x="3685932" y="527852"/>
                    </a:lnTo>
                    <a:lnTo>
                      <a:pt x="3683405" y="523077"/>
                    </a:lnTo>
                    <a:lnTo>
                      <a:pt x="3680247" y="517983"/>
                    </a:lnTo>
                    <a:lnTo>
                      <a:pt x="3676773" y="513526"/>
                    </a:lnTo>
                    <a:lnTo>
                      <a:pt x="3673299" y="509070"/>
                    </a:lnTo>
                    <a:lnTo>
                      <a:pt x="3669509" y="504294"/>
                    </a:lnTo>
                    <a:lnTo>
                      <a:pt x="3665404" y="500474"/>
                    </a:lnTo>
                    <a:lnTo>
                      <a:pt x="3661614" y="496654"/>
                    </a:lnTo>
                    <a:lnTo>
                      <a:pt x="3657192" y="492516"/>
                    </a:lnTo>
                    <a:lnTo>
                      <a:pt x="3652455" y="489014"/>
                    </a:lnTo>
                    <a:lnTo>
                      <a:pt x="3648034" y="485831"/>
                    </a:lnTo>
                    <a:lnTo>
                      <a:pt x="3642981" y="482329"/>
                    </a:lnTo>
                    <a:lnTo>
                      <a:pt x="3638243" y="479782"/>
                    </a:lnTo>
                    <a:lnTo>
                      <a:pt x="3632875" y="477235"/>
                    </a:lnTo>
                    <a:lnTo>
                      <a:pt x="3627822" y="474688"/>
                    </a:lnTo>
                    <a:lnTo>
                      <a:pt x="3622453" y="472460"/>
                    </a:lnTo>
                    <a:lnTo>
                      <a:pt x="3616768" y="470550"/>
                    </a:lnTo>
                    <a:lnTo>
                      <a:pt x="3611399" y="468958"/>
                    </a:lnTo>
                    <a:lnTo>
                      <a:pt x="3605399" y="467685"/>
                    </a:lnTo>
                    <a:lnTo>
                      <a:pt x="3599714" y="466730"/>
                    </a:lnTo>
                    <a:lnTo>
                      <a:pt x="3593713" y="465775"/>
                    </a:lnTo>
                    <a:lnTo>
                      <a:pt x="3587713" y="465456"/>
                    </a:lnTo>
                    <a:lnTo>
                      <a:pt x="3581397" y="465138"/>
                    </a:lnTo>
                    <a:close/>
                    <a:moveTo>
                      <a:pt x="1975323" y="465138"/>
                    </a:moveTo>
                    <a:lnTo>
                      <a:pt x="1969282" y="465457"/>
                    </a:lnTo>
                    <a:lnTo>
                      <a:pt x="1963242" y="465775"/>
                    </a:lnTo>
                    <a:lnTo>
                      <a:pt x="1957201" y="466730"/>
                    </a:lnTo>
                    <a:lnTo>
                      <a:pt x="1951161" y="467685"/>
                    </a:lnTo>
                    <a:lnTo>
                      <a:pt x="1945756" y="468958"/>
                    </a:lnTo>
                    <a:lnTo>
                      <a:pt x="1939716" y="470550"/>
                    </a:lnTo>
                    <a:lnTo>
                      <a:pt x="1934311" y="472460"/>
                    </a:lnTo>
                    <a:lnTo>
                      <a:pt x="1928588" y="474689"/>
                    </a:lnTo>
                    <a:lnTo>
                      <a:pt x="1923502" y="477235"/>
                    </a:lnTo>
                    <a:lnTo>
                      <a:pt x="1918415" y="479782"/>
                    </a:lnTo>
                    <a:lnTo>
                      <a:pt x="1913328" y="482329"/>
                    </a:lnTo>
                    <a:lnTo>
                      <a:pt x="1908559" y="485831"/>
                    </a:lnTo>
                    <a:lnTo>
                      <a:pt x="1903790" y="489014"/>
                    </a:lnTo>
                    <a:lnTo>
                      <a:pt x="1899340" y="492516"/>
                    </a:lnTo>
                    <a:lnTo>
                      <a:pt x="1895206" y="496654"/>
                    </a:lnTo>
                    <a:lnTo>
                      <a:pt x="1890756" y="500474"/>
                    </a:lnTo>
                    <a:lnTo>
                      <a:pt x="1886941" y="504294"/>
                    </a:lnTo>
                    <a:lnTo>
                      <a:pt x="1882808" y="509070"/>
                    </a:lnTo>
                    <a:lnTo>
                      <a:pt x="1879310" y="513527"/>
                    </a:lnTo>
                    <a:lnTo>
                      <a:pt x="1876131" y="517983"/>
                    </a:lnTo>
                    <a:lnTo>
                      <a:pt x="1873270" y="523077"/>
                    </a:lnTo>
                    <a:lnTo>
                      <a:pt x="1870091" y="527852"/>
                    </a:lnTo>
                    <a:lnTo>
                      <a:pt x="1867547" y="533264"/>
                    </a:lnTo>
                    <a:lnTo>
                      <a:pt x="1865004" y="538357"/>
                    </a:lnTo>
                    <a:lnTo>
                      <a:pt x="1863097" y="544088"/>
                    </a:lnTo>
                    <a:lnTo>
                      <a:pt x="1861189" y="549499"/>
                    </a:lnTo>
                    <a:lnTo>
                      <a:pt x="1859281" y="555230"/>
                    </a:lnTo>
                    <a:lnTo>
                      <a:pt x="1858010" y="560960"/>
                    </a:lnTo>
                    <a:lnTo>
                      <a:pt x="1857056" y="567008"/>
                    </a:lnTo>
                    <a:lnTo>
                      <a:pt x="1856102" y="572739"/>
                    </a:lnTo>
                    <a:lnTo>
                      <a:pt x="1855784" y="579105"/>
                    </a:lnTo>
                    <a:lnTo>
                      <a:pt x="1855784" y="585154"/>
                    </a:lnTo>
                    <a:lnTo>
                      <a:pt x="1855784" y="591521"/>
                    </a:lnTo>
                    <a:lnTo>
                      <a:pt x="1856102" y="597251"/>
                    </a:lnTo>
                    <a:lnTo>
                      <a:pt x="1857056" y="603618"/>
                    </a:lnTo>
                    <a:lnTo>
                      <a:pt x="1858010" y="609348"/>
                    </a:lnTo>
                    <a:lnTo>
                      <a:pt x="1859281" y="615397"/>
                    </a:lnTo>
                    <a:lnTo>
                      <a:pt x="1861189" y="620808"/>
                    </a:lnTo>
                    <a:lnTo>
                      <a:pt x="1863097" y="626539"/>
                    </a:lnTo>
                    <a:lnTo>
                      <a:pt x="1865004" y="631951"/>
                    </a:lnTo>
                    <a:lnTo>
                      <a:pt x="1867547" y="637362"/>
                    </a:lnTo>
                    <a:lnTo>
                      <a:pt x="1870091" y="642456"/>
                    </a:lnTo>
                    <a:lnTo>
                      <a:pt x="1873270" y="647231"/>
                    </a:lnTo>
                    <a:lnTo>
                      <a:pt x="1876131" y="652324"/>
                    </a:lnTo>
                    <a:lnTo>
                      <a:pt x="1879310" y="656781"/>
                    </a:lnTo>
                    <a:lnTo>
                      <a:pt x="1882808" y="661556"/>
                    </a:lnTo>
                    <a:lnTo>
                      <a:pt x="1886941" y="665695"/>
                    </a:lnTo>
                    <a:lnTo>
                      <a:pt x="1890756" y="669833"/>
                    </a:lnTo>
                    <a:lnTo>
                      <a:pt x="1895206" y="673972"/>
                    </a:lnTo>
                    <a:lnTo>
                      <a:pt x="1899340" y="677792"/>
                    </a:lnTo>
                    <a:lnTo>
                      <a:pt x="1903790" y="681294"/>
                    </a:lnTo>
                    <a:lnTo>
                      <a:pt x="1908559" y="684796"/>
                    </a:lnTo>
                    <a:lnTo>
                      <a:pt x="1913328" y="687661"/>
                    </a:lnTo>
                    <a:lnTo>
                      <a:pt x="1918415" y="690526"/>
                    </a:lnTo>
                    <a:lnTo>
                      <a:pt x="1923502" y="693073"/>
                    </a:lnTo>
                    <a:lnTo>
                      <a:pt x="1928588" y="695938"/>
                    </a:lnTo>
                    <a:lnTo>
                      <a:pt x="1934311" y="697848"/>
                    </a:lnTo>
                    <a:lnTo>
                      <a:pt x="1939716" y="699758"/>
                    </a:lnTo>
                    <a:lnTo>
                      <a:pt x="1945756" y="701349"/>
                    </a:lnTo>
                    <a:lnTo>
                      <a:pt x="1951161" y="702623"/>
                    </a:lnTo>
                    <a:lnTo>
                      <a:pt x="1957201" y="703578"/>
                    </a:lnTo>
                    <a:lnTo>
                      <a:pt x="1963242" y="704533"/>
                    </a:lnTo>
                    <a:lnTo>
                      <a:pt x="1969282" y="704851"/>
                    </a:lnTo>
                    <a:lnTo>
                      <a:pt x="1975323" y="704851"/>
                    </a:lnTo>
                    <a:lnTo>
                      <a:pt x="1981681" y="704851"/>
                    </a:lnTo>
                    <a:lnTo>
                      <a:pt x="1987722" y="704533"/>
                    </a:lnTo>
                    <a:lnTo>
                      <a:pt x="1993762" y="703578"/>
                    </a:lnTo>
                    <a:lnTo>
                      <a:pt x="1999485" y="702623"/>
                    </a:lnTo>
                    <a:lnTo>
                      <a:pt x="2005525" y="701349"/>
                    </a:lnTo>
                    <a:lnTo>
                      <a:pt x="2010930" y="699758"/>
                    </a:lnTo>
                    <a:lnTo>
                      <a:pt x="2016653" y="697848"/>
                    </a:lnTo>
                    <a:lnTo>
                      <a:pt x="2022057" y="695938"/>
                    </a:lnTo>
                    <a:lnTo>
                      <a:pt x="2027462" y="693073"/>
                    </a:lnTo>
                    <a:lnTo>
                      <a:pt x="2032549" y="690526"/>
                    </a:lnTo>
                    <a:lnTo>
                      <a:pt x="2037635" y="687661"/>
                    </a:lnTo>
                    <a:lnTo>
                      <a:pt x="2042404" y="684796"/>
                    </a:lnTo>
                    <a:lnTo>
                      <a:pt x="2047491" y="681294"/>
                    </a:lnTo>
                    <a:lnTo>
                      <a:pt x="2051624" y="677792"/>
                    </a:lnTo>
                    <a:lnTo>
                      <a:pt x="2056075" y="673972"/>
                    </a:lnTo>
                    <a:lnTo>
                      <a:pt x="2060208" y="669833"/>
                    </a:lnTo>
                    <a:lnTo>
                      <a:pt x="2064341" y="665695"/>
                    </a:lnTo>
                    <a:lnTo>
                      <a:pt x="2067838" y="661556"/>
                    </a:lnTo>
                    <a:lnTo>
                      <a:pt x="2071653" y="656781"/>
                    </a:lnTo>
                    <a:lnTo>
                      <a:pt x="2074832" y="652324"/>
                    </a:lnTo>
                    <a:lnTo>
                      <a:pt x="2078012" y="647231"/>
                    </a:lnTo>
                    <a:lnTo>
                      <a:pt x="2080873" y="642456"/>
                    </a:lnTo>
                    <a:lnTo>
                      <a:pt x="2083734" y="637362"/>
                    </a:lnTo>
                    <a:lnTo>
                      <a:pt x="2085960" y="631951"/>
                    </a:lnTo>
                    <a:lnTo>
                      <a:pt x="2088185" y="626539"/>
                    </a:lnTo>
                    <a:lnTo>
                      <a:pt x="2089775" y="620808"/>
                    </a:lnTo>
                    <a:lnTo>
                      <a:pt x="2091364" y="615397"/>
                    </a:lnTo>
                    <a:lnTo>
                      <a:pt x="2092636" y="609348"/>
                    </a:lnTo>
                    <a:lnTo>
                      <a:pt x="2094225" y="603618"/>
                    </a:lnTo>
                    <a:lnTo>
                      <a:pt x="2094861" y="597251"/>
                    </a:lnTo>
                    <a:lnTo>
                      <a:pt x="2095179" y="591521"/>
                    </a:lnTo>
                    <a:lnTo>
                      <a:pt x="2095497" y="585154"/>
                    </a:lnTo>
                    <a:lnTo>
                      <a:pt x="2095179" y="579105"/>
                    </a:lnTo>
                    <a:lnTo>
                      <a:pt x="2094861" y="572739"/>
                    </a:lnTo>
                    <a:lnTo>
                      <a:pt x="2094225" y="567008"/>
                    </a:lnTo>
                    <a:lnTo>
                      <a:pt x="2092636" y="560960"/>
                    </a:lnTo>
                    <a:lnTo>
                      <a:pt x="2091364" y="555230"/>
                    </a:lnTo>
                    <a:lnTo>
                      <a:pt x="2089775" y="549499"/>
                    </a:lnTo>
                    <a:lnTo>
                      <a:pt x="2088185" y="544088"/>
                    </a:lnTo>
                    <a:lnTo>
                      <a:pt x="2085960" y="538357"/>
                    </a:lnTo>
                    <a:lnTo>
                      <a:pt x="2083734" y="533264"/>
                    </a:lnTo>
                    <a:lnTo>
                      <a:pt x="2080873" y="527852"/>
                    </a:lnTo>
                    <a:lnTo>
                      <a:pt x="2078012" y="523077"/>
                    </a:lnTo>
                    <a:lnTo>
                      <a:pt x="2074832" y="517983"/>
                    </a:lnTo>
                    <a:lnTo>
                      <a:pt x="2071653" y="513527"/>
                    </a:lnTo>
                    <a:lnTo>
                      <a:pt x="2067838" y="509070"/>
                    </a:lnTo>
                    <a:lnTo>
                      <a:pt x="2064341" y="504294"/>
                    </a:lnTo>
                    <a:lnTo>
                      <a:pt x="2060208" y="500474"/>
                    </a:lnTo>
                    <a:lnTo>
                      <a:pt x="2056075" y="496654"/>
                    </a:lnTo>
                    <a:lnTo>
                      <a:pt x="2051624" y="492516"/>
                    </a:lnTo>
                    <a:lnTo>
                      <a:pt x="2047491" y="489014"/>
                    </a:lnTo>
                    <a:lnTo>
                      <a:pt x="2042404" y="485831"/>
                    </a:lnTo>
                    <a:lnTo>
                      <a:pt x="2037635" y="482329"/>
                    </a:lnTo>
                    <a:lnTo>
                      <a:pt x="2032549" y="479782"/>
                    </a:lnTo>
                    <a:lnTo>
                      <a:pt x="2027462" y="477235"/>
                    </a:lnTo>
                    <a:lnTo>
                      <a:pt x="2022057" y="474689"/>
                    </a:lnTo>
                    <a:lnTo>
                      <a:pt x="2016653" y="472460"/>
                    </a:lnTo>
                    <a:lnTo>
                      <a:pt x="2010930" y="470550"/>
                    </a:lnTo>
                    <a:lnTo>
                      <a:pt x="2005525" y="468958"/>
                    </a:lnTo>
                    <a:lnTo>
                      <a:pt x="1999485" y="467685"/>
                    </a:lnTo>
                    <a:lnTo>
                      <a:pt x="1993762" y="466730"/>
                    </a:lnTo>
                    <a:lnTo>
                      <a:pt x="1987722" y="465775"/>
                    </a:lnTo>
                    <a:lnTo>
                      <a:pt x="1981681" y="465457"/>
                    </a:lnTo>
                    <a:lnTo>
                      <a:pt x="1975323" y="465138"/>
                    </a:lnTo>
                    <a:close/>
                    <a:moveTo>
                      <a:pt x="2038346" y="0"/>
                    </a:moveTo>
                    <a:lnTo>
                      <a:pt x="3519484" y="0"/>
                    </a:lnTo>
                    <a:lnTo>
                      <a:pt x="3431641" y="179388"/>
                    </a:lnTo>
                    <a:lnTo>
                      <a:pt x="3916359" y="179388"/>
                    </a:lnTo>
                    <a:lnTo>
                      <a:pt x="3916359" y="295278"/>
                    </a:lnTo>
                    <a:lnTo>
                      <a:pt x="4885370" y="295278"/>
                    </a:lnTo>
                    <a:lnTo>
                      <a:pt x="4901245" y="295596"/>
                    </a:lnTo>
                    <a:lnTo>
                      <a:pt x="4917437" y="296231"/>
                    </a:lnTo>
                    <a:lnTo>
                      <a:pt x="4932995" y="297183"/>
                    </a:lnTo>
                    <a:lnTo>
                      <a:pt x="4948552" y="298771"/>
                    </a:lnTo>
                    <a:lnTo>
                      <a:pt x="4964427" y="300676"/>
                    </a:lnTo>
                    <a:lnTo>
                      <a:pt x="4979667" y="302581"/>
                    </a:lnTo>
                    <a:lnTo>
                      <a:pt x="4994907" y="305120"/>
                    </a:lnTo>
                    <a:lnTo>
                      <a:pt x="5010465" y="307977"/>
                    </a:lnTo>
                    <a:lnTo>
                      <a:pt x="5025387" y="311471"/>
                    </a:lnTo>
                    <a:lnTo>
                      <a:pt x="5040310" y="314962"/>
                    </a:lnTo>
                    <a:lnTo>
                      <a:pt x="5054915" y="318772"/>
                    </a:lnTo>
                    <a:lnTo>
                      <a:pt x="5069837" y="323534"/>
                    </a:lnTo>
                    <a:lnTo>
                      <a:pt x="5084125" y="327979"/>
                    </a:lnTo>
                    <a:lnTo>
                      <a:pt x="5098412" y="333059"/>
                    </a:lnTo>
                    <a:lnTo>
                      <a:pt x="5112700" y="338456"/>
                    </a:lnTo>
                    <a:lnTo>
                      <a:pt x="5126987" y="344171"/>
                    </a:lnTo>
                    <a:lnTo>
                      <a:pt x="5140640" y="350203"/>
                    </a:lnTo>
                    <a:lnTo>
                      <a:pt x="5154292" y="356870"/>
                    </a:lnTo>
                    <a:lnTo>
                      <a:pt x="5167627" y="363220"/>
                    </a:lnTo>
                    <a:lnTo>
                      <a:pt x="5180962" y="370522"/>
                    </a:lnTo>
                    <a:lnTo>
                      <a:pt x="5193980" y="377507"/>
                    </a:lnTo>
                    <a:lnTo>
                      <a:pt x="5206680" y="385126"/>
                    </a:lnTo>
                    <a:lnTo>
                      <a:pt x="5219380" y="393381"/>
                    </a:lnTo>
                    <a:lnTo>
                      <a:pt x="5232080" y="401318"/>
                    </a:lnTo>
                    <a:lnTo>
                      <a:pt x="5244462" y="409890"/>
                    </a:lnTo>
                    <a:lnTo>
                      <a:pt x="5256527" y="418780"/>
                    </a:lnTo>
                    <a:lnTo>
                      <a:pt x="5268275" y="427669"/>
                    </a:lnTo>
                    <a:lnTo>
                      <a:pt x="5279705" y="436876"/>
                    </a:lnTo>
                    <a:lnTo>
                      <a:pt x="5291135" y="446718"/>
                    </a:lnTo>
                    <a:lnTo>
                      <a:pt x="5302247" y="456560"/>
                    </a:lnTo>
                    <a:lnTo>
                      <a:pt x="5313360" y="466720"/>
                    </a:lnTo>
                    <a:lnTo>
                      <a:pt x="5323520" y="477197"/>
                    </a:lnTo>
                    <a:lnTo>
                      <a:pt x="5333997" y="487674"/>
                    </a:lnTo>
                    <a:lnTo>
                      <a:pt x="5344157" y="498786"/>
                    </a:lnTo>
                    <a:lnTo>
                      <a:pt x="5354000" y="509898"/>
                    </a:lnTo>
                    <a:lnTo>
                      <a:pt x="5363842" y="521327"/>
                    </a:lnTo>
                    <a:lnTo>
                      <a:pt x="5373367" y="532757"/>
                    </a:lnTo>
                    <a:lnTo>
                      <a:pt x="5381940" y="544504"/>
                    </a:lnTo>
                    <a:lnTo>
                      <a:pt x="5390830" y="556568"/>
                    </a:lnTo>
                    <a:lnTo>
                      <a:pt x="5399402" y="568950"/>
                    </a:lnTo>
                    <a:lnTo>
                      <a:pt x="5407657" y="581332"/>
                    </a:lnTo>
                    <a:lnTo>
                      <a:pt x="5415595" y="594031"/>
                    </a:lnTo>
                    <a:lnTo>
                      <a:pt x="5423215" y="606731"/>
                    </a:lnTo>
                    <a:lnTo>
                      <a:pt x="5430517" y="619747"/>
                    </a:lnTo>
                    <a:lnTo>
                      <a:pt x="5437502" y="633082"/>
                    </a:lnTo>
                    <a:lnTo>
                      <a:pt x="5444170" y="646416"/>
                    </a:lnTo>
                    <a:lnTo>
                      <a:pt x="5450520" y="660068"/>
                    </a:lnTo>
                    <a:lnTo>
                      <a:pt x="5456552" y="674037"/>
                    </a:lnTo>
                    <a:lnTo>
                      <a:pt x="5462267" y="688007"/>
                    </a:lnTo>
                    <a:lnTo>
                      <a:pt x="5467665" y="702293"/>
                    </a:lnTo>
                    <a:lnTo>
                      <a:pt x="5472745" y="716580"/>
                    </a:lnTo>
                    <a:lnTo>
                      <a:pt x="5477507" y="731184"/>
                    </a:lnTo>
                    <a:lnTo>
                      <a:pt x="5481952" y="745789"/>
                    </a:lnTo>
                    <a:lnTo>
                      <a:pt x="5485762" y="760393"/>
                    </a:lnTo>
                    <a:lnTo>
                      <a:pt x="5489572" y="775315"/>
                    </a:lnTo>
                    <a:lnTo>
                      <a:pt x="5492747" y="790554"/>
                    </a:lnTo>
                    <a:lnTo>
                      <a:pt x="5495605" y="805793"/>
                    </a:lnTo>
                    <a:lnTo>
                      <a:pt x="5498145" y="821033"/>
                    </a:lnTo>
                    <a:lnTo>
                      <a:pt x="5500367" y="836589"/>
                    </a:lnTo>
                    <a:lnTo>
                      <a:pt x="5502272" y="852146"/>
                    </a:lnTo>
                    <a:lnTo>
                      <a:pt x="5503542" y="867703"/>
                    </a:lnTo>
                    <a:lnTo>
                      <a:pt x="5504495" y="883577"/>
                    </a:lnTo>
                    <a:lnTo>
                      <a:pt x="5505130" y="899451"/>
                    </a:lnTo>
                    <a:lnTo>
                      <a:pt x="5505447" y="915326"/>
                    </a:lnTo>
                    <a:lnTo>
                      <a:pt x="5505447" y="6237953"/>
                    </a:lnTo>
                    <a:lnTo>
                      <a:pt x="5505130" y="6253827"/>
                    </a:lnTo>
                    <a:lnTo>
                      <a:pt x="5504495" y="6270019"/>
                    </a:lnTo>
                    <a:lnTo>
                      <a:pt x="5503542" y="6285575"/>
                    </a:lnTo>
                    <a:lnTo>
                      <a:pt x="5502272" y="6301132"/>
                    </a:lnTo>
                    <a:lnTo>
                      <a:pt x="5500367" y="6317006"/>
                    </a:lnTo>
                    <a:lnTo>
                      <a:pt x="5498145" y="6332246"/>
                    </a:lnTo>
                    <a:lnTo>
                      <a:pt x="5495605" y="6347485"/>
                    </a:lnTo>
                    <a:lnTo>
                      <a:pt x="5492747" y="6363042"/>
                    </a:lnTo>
                    <a:lnTo>
                      <a:pt x="5489572" y="6377963"/>
                    </a:lnTo>
                    <a:lnTo>
                      <a:pt x="5485762" y="6392885"/>
                    </a:lnTo>
                    <a:lnTo>
                      <a:pt x="5481952" y="6407490"/>
                    </a:lnTo>
                    <a:lnTo>
                      <a:pt x="5477507" y="6422411"/>
                    </a:lnTo>
                    <a:lnTo>
                      <a:pt x="5472745" y="6436698"/>
                    </a:lnTo>
                    <a:lnTo>
                      <a:pt x="5467665" y="6450985"/>
                    </a:lnTo>
                    <a:lnTo>
                      <a:pt x="5462267" y="6465272"/>
                    </a:lnTo>
                    <a:lnTo>
                      <a:pt x="5456552" y="6479241"/>
                    </a:lnTo>
                    <a:lnTo>
                      <a:pt x="5450520" y="6493210"/>
                    </a:lnTo>
                    <a:lnTo>
                      <a:pt x="5444170" y="6506862"/>
                    </a:lnTo>
                    <a:lnTo>
                      <a:pt x="5437502" y="6520197"/>
                    </a:lnTo>
                    <a:lnTo>
                      <a:pt x="5430517" y="6533531"/>
                    </a:lnTo>
                    <a:lnTo>
                      <a:pt x="5423215" y="6546548"/>
                    </a:lnTo>
                    <a:lnTo>
                      <a:pt x="5415595" y="6559247"/>
                    </a:lnTo>
                    <a:lnTo>
                      <a:pt x="5407657" y="6572264"/>
                    </a:lnTo>
                    <a:lnTo>
                      <a:pt x="5399402" y="6584646"/>
                    </a:lnTo>
                    <a:lnTo>
                      <a:pt x="5390830" y="6597028"/>
                    </a:lnTo>
                    <a:lnTo>
                      <a:pt x="5381940" y="6609092"/>
                    </a:lnTo>
                    <a:lnTo>
                      <a:pt x="5373367" y="6620839"/>
                    </a:lnTo>
                    <a:lnTo>
                      <a:pt x="5363842" y="6632269"/>
                    </a:lnTo>
                    <a:lnTo>
                      <a:pt x="5354000" y="6643698"/>
                    </a:lnTo>
                    <a:lnTo>
                      <a:pt x="5344157" y="6654810"/>
                    </a:lnTo>
                    <a:lnTo>
                      <a:pt x="5333997" y="6665922"/>
                    </a:lnTo>
                    <a:lnTo>
                      <a:pt x="5323520" y="6676082"/>
                    </a:lnTo>
                    <a:lnTo>
                      <a:pt x="5313360" y="6686559"/>
                    </a:lnTo>
                    <a:lnTo>
                      <a:pt x="5302247" y="6696718"/>
                    </a:lnTo>
                    <a:lnTo>
                      <a:pt x="5291135" y="6706560"/>
                    </a:lnTo>
                    <a:lnTo>
                      <a:pt x="5279705" y="6716402"/>
                    </a:lnTo>
                    <a:lnTo>
                      <a:pt x="5268275" y="6725609"/>
                    </a:lnTo>
                    <a:lnTo>
                      <a:pt x="5256527" y="6734499"/>
                    </a:lnTo>
                    <a:lnTo>
                      <a:pt x="5244462" y="6743388"/>
                    </a:lnTo>
                    <a:lnTo>
                      <a:pt x="5232080" y="6751960"/>
                    </a:lnTo>
                    <a:lnTo>
                      <a:pt x="5219380" y="6760215"/>
                    </a:lnTo>
                    <a:lnTo>
                      <a:pt x="5206680" y="6768152"/>
                    </a:lnTo>
                    <a:lnTo>
                      <a:pt x="5193980" y="6775772"/>
                    </a:lnTo>
                    <a:lnTo>
                      <a:pt x="5180962" y="6783074"/>
                    </a:lnTo>
                    <a:lnTo>
                      <a:pt x="5167627" y="6790059"/>
                    </a:lnTo>
                    <a:lnTo>
                      <a:pt x="5154292" y="6796726"/>
                    </a:lnTo>
                    <a:lnTo>
                      <a:pt x="5140640" y="6803075"/>
                    </a:lnTo>
                    <a:lnTo>
                      <a:pt x="5126987" y="6809108"/>
                    </a:lnTo>
                    <a:lnTo>
                      <a:pt x="5112700" y="6814822"/>
                    </a:lnTo>
                    <a:lnTo>
                      <a:pt x="5098412" y="6820220"/>
                    </a:lnTo>
                    <a:lnTo>
                      <a:pt x="5084125" y="6825299"/>
                    </a:lnTo>
                    <a:lnTo>
                      <a:pt x="5069837" y="6830062"/>
                    </a:lnTo>
                    <a:lnTo>
                      <a:pt x="5054915" y="6834506"/>
                    </a:lnTo>
                    <a:lnTo>
                      <a:pt x="5040310" y="6838316"/>
                    </a:lnTo>
                    <a:lnTo>
                      <a:pt x="5025387" y="6842126"/>
                    </a:lnTo>
                    <a:lnTo>
                      <a:pt x="5010465" y="6845301"/>
                    </a:lnTo>
                    <a:lnTo>
                      <a:pt x="4994907" y="6848158"/>
                    </a:lnTo>
                    <a:lnTo>
                      <a:pt x="4979667" y="6850698"/>
                    </a:lnTo>
                    <a:lnTo>
                      <a:pt x="4964427" y="6852920"/>
                    </a:lnTo>
                    <a:lnTo>
                      <a:pt x="4948552" y="6854825"/>
                    </a:lnTo>
                    <a:lnTo>
                      <a:pt x="4932995" y="6856095"/>
                    </a:lnTo>
                    <a:lnTo>
                      <a:pt x="4917437" y="6857048"/>
                    </a:lnTo>
                    <a:lnTo>
                      <a:pt x="4901245" y="6857683"/>
                    </a:lnTo>
                    <a:lnTo>
                      <a:pt x="4885370" y="6858000"/>
                    </a:lnTo>
                    <a:lnTo>
                      <a:pt x="619760" y="6858000"/>
                    </a:lnTo>
                    <a:lnTo>
                      <a:pt x="603885" y="6857683"/>
                    </a:lnTo>
                    <a:lnTo>
                      <a:pt x="588010" y="6857048"/>
                    </a:lnTo>
                    <a:lnTo>
                      <a:pt x="572135" y="6856095"/>
                    </a:lnTo>
                    <a:lnTo>
                      <a:pt x="556578" y="6854825"/>
                    </a:lnTo>
                    <a:lnTo>
                      <a:pt x="541020" y="6852920"/>
                    </a:lnTo>
                    <a:lnTo>
                      <a:pt x="525463" y="6850698"/>
                    </a:lnTo>
                    <a:lnTo>
                      <a:pt x="510223" y="6848158"/>
                    </a:lnTo>
                    <a:lnTo>
                      <a:pt x="494983" y="6845301"/>
                    </a:lnTo>
                    <a:lnTo>
                      <a:pt x="479743" y="6842126"/>
                    </a:lnTo>
                    <a:lnTo>
                      <a:pt x="465138" y="6838316"/>
                    </a:lnTo>
                    <a:lnTo>
                      <a:pt x="450215" y="6834506"/>
                    </a:lnTo>
                    <a:lnTo>
                      <a:pt x="435610" y="6830062"/>
                    </a:lnTo>
                    <a:lnTo>
                      <a:pt x="421005" y="6825299"/>
                    </a:lnTo>
                    <a:lnTo>
                      <a:pt x="406718" y="6820220"/>
                    </a:lnTo>
                    <a:lnTo>
                      <a:pt x="392748" y="6814822"/>
                    </a:lnTo>
                    <a:lnTo>
                      <a:pt x="378460" y="6809108"/>
                    </a:lnTo>
                    <a:lnTo>
                      <a:pt x="364808" y="6803075"/>
                    </a:lnTo>
                    <a:lnTo>
                      <a:pt x="351155" y="6796726"/>
                    </a:lnTo>
                    <a:lnTo>
                      <a:pt x="337820" y="6790059"/>
                    </a:lnTo>
                    <a:lnTo>
                      <a:pt x="324485" y="6783074"/>
                    </a:lnTo>
                    <a:lnTo>
                      <a:pt x="311468" y="6775772"/>
                    </a:lnTo>
                    <a:lnTo>
                      <a:pt x="298768" y="6768152"/>
                    </a:lnTo>
                    <a:lnTo>
                      <a:pt x="286068" y="6760215"/>
                    </a:lnTo>
                    <a:lnTo>
                      <a:pt x="273050" y="6751960"/>
                    </a:lnTo>
                    <a:lnTo>
                      <a:pt x="260985" y="6743388"/>
                    </a:lnTo>
                    <a:lnTo>
                      <a:pt x="248920" y="6734499"/>
                    </a:lnTo>
                    <a:lnTo>
                      <a:pt x="237173" y="6725609"/>
                    </a:lnTo>
                    <a:lnTo>
                      <a:pt x="225425" y="6716402"/>
                    </a:lnTo>
                    <a:lnTo>
                      <a:pt x="213995" y="6706560"/>
                    </a:lnTo>
                    <a:lnTo>
                      <a:pt x="202883" y="6696718"/>
                    </a:lnTo>
                    <a:lnTo>
                      <a:pt x="192088" y="6686559"/>
                    </a:lnTo>
                    <a:lnTo>
                      <a:pt x="181610" y="6676082"/>
                    </a:lnTo>
                    <a:lnTo>
                      <a:pt x="171450" y="6665922"/>
                    </a:lnTo>
                    <a:lnTo>
                      <a:pt x="160973" y="6654810"/>
                    </a:lnTo>
                    <a:lnTo>
                      <a:pt x="151130" y="6643698"/>
                    </a:lnTo>
                    <a:lnTo>
                      <a:pt x="141605" y="6632269"/>
                    </a:lnTo>
                    <a:lnTo>
                      <a:pt x="132080" y="6620839"/>
                    </a:lnTo>
                    <a:lnTo>
                      <a:pt x="123190" y="6609092"/>
                    </a:lnTo>
                    <a:lnTo>
                      <a:pt x="114300" y="6597028"/>
                    </a:lnTo>
                    <a:lnTo>
                      <a:pt x="105728" y="6584646"/>
                    </a:lnTo>
                    <a:lnTo>
                      <a:pt x="97473" y="6572264"/>
                    </a:lnTo>
                    <a:lnTo>
                      <a:pt x="89853" y="6559247"/>
                    </a:lnTo>
                    <a:lnTo>
                      <a:pt x="82233" y="6546548"/>
                    </a:lnTo>
                    <a:lnTo>
                      <a:pt x="74613" y="6533531"/>
                    </a:lnTo>
                    <a:lnTo>
                      <a:pt x="67945" y="6520197"/>
                    </a:lnTo>
                    <a:lnTo>
                      <a:pt x="60960" y="6506862"/>
                    </a:lnTo>
                    <a:lnTo>
                      <a:pt x="54928" y="6493210"/>
                    </a:lnTo>
                    <a:lnTo>
                      <a:pt x="48578" y="6479241"/>
                    </a:lnTo>
                    <a:lnTo>
                      <a:pt x="43180" y="6465272"/>
                    </a:lnTo>
                    <a:lnTo>
                      <a:pt x="37465" y="6450985"/>
                    </a:lnTo>
                    <a:lnTo>
                      <a:pt x="32703" y="6436698"/>
                    </a:lnTo>
                    <a:lnTo>
                      <a:pt x="27623" y="6422411"/>
                    </a:lnTo>
                    <a:lnTo>
                      <a:pt x="23495" y="6407490"/>
                    </a:lnTo>
                    <a:lnTo>
                      <a:pt x="19685" y="6392885"/>
                    </a:lnTo>
                    <a:lnTo>
                      <a:pt x="15875" y="6377963"/>
                    </a:lnTo>
                    <a:lnTo>
                      <a:pt x="12700" y="6363042"/>
                    </a:lnTo>
                    <a:lnTo>
                      <a:pt x="9843" y="6347485"/>
                    </a:lnTo>
                    <a:lnTo>
                      <a:pt x="7303" y="6332246"/>
                    </a:lnTo>
                    <a:lnTo>
                      <a:pt x="4763" y="6317006"/>
                    </a:lnTo>
                    <a:lnTo>
                      <a:pt x="3175" y="6301132"/>
                    </a:lnTo>
                    <a:lnTo>
                      <a:pt x="1905" y="6285575"/>
                    </a:lnTo>
                    <a:lnTo>
                      <a:pt x="953" y="6270019"/>
                    </a:lnTo>
                    <a:lnTo>
                      <a:pt x="318" y="6253827"/>
                    </a:lnTo>
                    <a:lnTo>
                      <a:pt x="0" y="6237953"/>
                    </a:lnTo>
                    <a:lnTo>
                      <a:pt x="0" y="915326"/>
                    </a:lnTo>
                    <a:lnTo>
                      <a:pt x="318" y="899451"/>
                    </a:lnTo>
                    <a:lnTo>
                      <a:pt x="953" y="883577"/>
                    </a:lnTo>
                    <a:lnTo>
                      <a:pt x="1905" y="867703"/>
                    </a:lnTo>
                    <a:lnTo>
                      <a:pt x="3175" y="852146"/>
                    </a:lnTo>
                    <a:lnTo>
                      <a:pt x="4763" y="836589"/>
                    </a:lnTo>
                    <a:lnTo>
                      <a:pt x="7303" y="821033"/>
                    </a:lnTo>
                    <a:lnTo>
                      <a:pt x="9843" y="805793"/>
                    </a:lnTo>
                    <a:lnTo>
                      <a:pt x="12700" y="790554"/>
                    </a:lnTo>
                    <a:lnTo>
                      <a:pt x="15875" y="775315"/>
                    </a:lnTo>
                    <a:lnTo>
                      <a:pt x="19685" y="760393"/>
                    </a:lnTo>
                    <a:lnTo>
                      <a:pt x="23495" y="745789"/>
                    </a:lnTo>
                    <a:lnTo>
                      <a:pt x="27623" y="731184"/>
                    </a:lnTo>
                    <a:lnTo>
                      <a:pt x="32703" y="716580"/>
                    </a:lnTo>
                    <a:lnTo>
                      <a:pt x="37465" y="702293"/>
                    </a:lnTo>
                    <a:lnTo>
                      <a:pt x="43180" y="688007"/>
                    </a:lnTo>
                    <a:lnTo>
                      <a:pt x="48578" y="674037"/>
                    </a:lnTo>
                    <a:lnTo>
                      <a:pt x="54928" y="660068"/>
                    </a:lnTo>
                    <a:lnTo>
                      <a:pt x="60960" y="646416"/>
                    </a:lnTo>
                    <a:lnTo>
                      <a:pt x="67945" y="633082"/>
                    </a:lnTo>
                    <a:lnTo>
                      <a:pt x="74613" y="619747"/>
                    </a:lnTo>
                    <a:lnTo>
                      <a:pt x="82233" y="606731"/>
                    </a:lnTo>
                    <a:lnTo>
                      <a:pt x="89853" y="594031"/>
                    </a:lnTo>
                    <a:lnTo>
                      <a:pt x="97473" y="581332"/>
                    </a:lnTo>
                    <a:lnTo>
                      <a:pt x="105728" y="568950"/>
                    </a:lnTo>
                    <a:lnTo>
                      <a:pt x="114300" y="556568"/>
                    </a:lnTo>
                    <a:lnTo>
                      <a:pt x="123190" y="544504"/>
                    </a:lnTo>
                    <a:lnTo>
                      <a:pt x="132080" y="532757"/>
                    </a:lnTo>
                    <a:lnTo>
                      <a:pt x="141605" y="521327"/>
                    </a:lnTo>
                    <a:lnTo>
                      <a:pt x="151130" y="509898"/>
                    </a:lnTo>
                    <a:lnTo>
                      <a:pt x="160973" y="498786"/>
                    </a:lnTo>
                    <a:lnTo>
                      <a:pt x="171450" y="487674"/>
                    </a:lnTo>
                    <a:lnTo>
                      <a:pt x="181610" y="477197"/>
                    </a:lnTo>
                    <a:lnTo>
                      <a:pt x="192088" y="466720"/>
                    </a:lnTo>
                    <a:lnTo>
                      <a:pt x="202883" y="456560"/>
                    </a:lnTo>
                    <a:lnTo>
                      <a:pt x="213995" y="446718"/>
                    </a:lnTo>
                    <a:lnTo>
                      <a:pt x="225425" y="436876"/>
                    </a:lnTo>
                    <a:lnTo>
                      <a:pt x="237173" y="427669"/>
                    </a:lnTo>
                    <a:lnTo>
                      <a:pt x="248920" y="418780"/>
                    </a:lnTo>
                    <a:lnTo>
                      <a:pt x="260985" y="409890"/>
                    </a:lnTo>
                    <a:lnTo>
                      <a:pt x="273050" y="401318"/>
                    </a:lnTo>
                    <a:lnTo>
                      <a:pt x="286068" y="393381"/>
                    </a:lnTo>
                    <a:lnTo>
                      <a:pt x="298768" y="385126"/>
                    </a:lnTo>
                    <a:lnTo>
                      <a:pt x="311468" y="377507"/>
                    </a:lnTo>
                    <a:lnTo>
                      <a:pt x="324485" y="370522"/>
                    </a:lnTo>
                    <a:lnTo>
                      <a:pt x="337820" y="363220"/>
                    </a:lnTo>
                    <a:lnTo>
                      <a:pt x="351155" y="356870"/>
                    </a:lnTo>
                    <a:lnTo>
                      <a:pt x="364808" y="350203"/>
                    </a:lnTo>
                    <a:lnTo>
                      <a:pt x="378460" y="344171"/>
                    </a:lnTo>
                    <a:lnTo>
                      <a:pt x="392748" y="338456"/>
                    </a:lnTo>
                    <a:lnTo>
                      <a:pt x="406718" y="333059"/>
                    </a:lnTo>
                    <a:lnTo>
                      <a:pt x="421005" y="327979"/>
                    </a:lnTo>
                    <a:lnTo>
                      <a:pt x="435610" y="323534"/>
                    </a:lnTo>
                    <a:lnTo>
                      <a:pt x="450215" y="318772"/>
                    </a:lnTo>
                    <a:lnTo>
                      <a:pt x="465138" y="314962"/>
                    </a:lnTo>
                    <a:lnTo>
                      <a:pt x="479743" y="311471"/>
                    </a:lnTo>
                    <a:lnTo>
                      <a:pt x="494983" y="307977"/>
                    </a:lnTo>
                    <a:lnTo>
                      <a:pt x="510223" y="305120"/>
                    </a:lnTo>
                    <a:lnTo>
                      <a:pt x="525463" y="302581"/>
                    </a:lnTo>
                    <a:lnTo>
                      <a:pt x="541020" y="300676"/>
                    </a:lnTo>
                    <a:lnTo>
                      <a:pt x="556578" y="298771"/>
                    </a:lnTo>
                    <a:lnTo>
                      <a:pt x="572135" y="297183"/>
                    </a:lnTo>
                    <a:lnTo>
                      <a:pt x="588010" y="296231"/>
                    </a:lnTo>
                    <a:lnTo>
                      <a:pt x="603885" y="295596"/>
                    </a:lnTo>
                    <a:lnTo>
                      <a:pt x="619760" y="295278"/>
                    </a:lnTo>
                    <a:lnTo>
                      <a:pt x="1639884" y="295278"/>
                    </a:lnTo>
                    <a:lnTo>
                      <a:pt x="1639884" y="179388"/>
                    </a:lnTo>
                    <a:lnTo>
                      <a:pt x="2125900" y="179388"/>
                    </a:lnTo>
                    <a:lnTo>
                      <a:pt x="2038346" y="0"/>
                    </a:lnTo>
                    <a:close/>
                  </a:path>
                </a:pathLst>
              </a:custGeom>
              <a:solidFill>
                <a:srgbClr val="282830"/>
              </a:solidFill>
              <a:ln>
                <a:noFill/>
              </a:ln>
              <a:extLst/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1" name="文本框 40"/>
            <p:cNvSpPr txBox="1"/>
            <p:nvPr/>
          </p:nvSpPr>
          <p:spPr>
            <a:xfrm>
              <a:off x="3992580" y="4927084"/>
              <a:ext cx="16034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rgbClr val="7F7F7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作品介紹</a:t>
              </a:r>
              <a:endParaRPr lang="zh-CN" altLang="en-US" sz="2400" dirty="0">
                <a:solidFill>
                  <a:srgbClr val="7F7F7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0C069328-554F-4B83-B2EB-F07EE0C78BF6}"/>
              </a:ext>
            </a:extLst>
          </p:cNvPr>
          <p:cNvGrpSpPr/>
          <p:nvPr/>
        </p:nvGrpSpPr>
        <p:grpSpPr>
          <a:xfrm>
            <a:off x="6496429" y="2854452"/>
            <a:ext cx="1842346" cy="2534820"/>
            <a:chOff x="6496429" y="2854452"/>
            <a:chExt cx="1842346" cy="2534820"/>
          </a:xfrm>
        </p:grpSpPr>
        <p:sp>
          <p:nvSpPr>
            <p:cNvPr id="42" name="文本框 41"/>
            <p:cNvSpPr txBox="1"/>
            <p:nvPr/>
          </p:nvSpPr>
          <p:spPr>
            <a:xfrm>
              <a:off x="6496429" y="4927607"/>
              <a:ext cx="1842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系統技術</a:t>
              </a:r>
              <a:endParaRPr lang="zh-CN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F8E07940-E546-4D32-A005-8865C86AEC9E}"/>
                </a:ext>
              </a:extLst>
            </p:cNvPr>
            <p:cNvGrpSpPr/>
            <p:nvPr/>
          </p:nvGrpSpPr>
          <p:grpSpPr>
            <a:xfrm>
              <a:off x="6532699" y="2854452"/>
              <a:ext cx="1769807" cy="1769807"/>
              <a:chOff x="6532699" y="2854452"/>
              <a:chExt cx="1769807" cy="1769807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6532699" y="2854452"/>
                <a:ext cx="1769807" cy="1769807"/>
              </a:xfrm>
              <a:prstGeom prst="ellipse">
                <a:avLst/>
              </a:prstGeom>
              <a:solidFill>
                <a:srgbClr val="F7B90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10" name="圖片 9">
                <a:extLst>
                  <a:ext uri="{FF2B5EF4-FFF2-40B4-BE49-F238E27FC236}">
                    <a16:creationId xmlns:a16="http://schemas.microsoft.com/office/drawing/2014/main" id="{BEC88569-4F07-46CA-9A36-E970143995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837" b="99388" l="1223" r="99694">
                            <a14:foregroundMark x1="1529" y1="49388" x2="1529" y2="49388"/>
                            <a14:foregroundMark x1="4077" y1="48469" x2="4077" y2="48469"/>
                            <a14:foregroundMark x1="48114" y1="9490" x2="48930" y2="1837"/>
                            <a14:foregroundMark x1="85423" y1="49388" x2="99796" y2="48469"/>
                            <a14:foregroundMark x1="54944" y1="81633" x2="52396" y2="9938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2515" y="3244772"/>
                <a:ext cx="990174" cy="989165"/>
              </a:xfrm>
              <a:prstGeom prst="rect">
                <a:avLst/>
              </a:prstGeom>
            </p:spPr>
          </p:pic>
        </p:grp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3E1BC642-B572-41C9-B889-26AE542FA50E}"/>
              </a:ext>
            </a:extLst>
          </p:cNvPr>
          <p:cNvGrpSpPr/>
          <p:nvPr/>
        </p:nvGrpSpPr>
        <p:grpSpPr>
          <a:xfrm>
            <a:off x="9158305" y="2854452"/>
            <a:ext cx="1769807" cy="2534298"/>
            <a:chOff x="9158305" y="2854452"/>
            <a:chExt cx="1769807" cy="2534298"/>
          </a:xfrm>
        </p:grpSpPr>
        <p:sp>
          <p:nvSpPr>
            <p:cNvPr id="30" name="文本框 42">
              <a:extLst>
                <a:ext uri="{FF2B5EF4-FFF2-40B4-BE49-F238E27FC236}">
                  <a16:creationId xmlns:a16="http://schemas.microsoft.com/office/drawing/2014/main" id="{9DC099B5-60D8-4D27-8328-F5F57BF69370}"/>
                </a:ext>
              </a:extLst>
            </p:cNvPr>
            <p:cNvSpPr txBox="1"/>
            <p:nvPr/>
          </p:nvSpPr>
          <p:spPr>
            <a:xfrm>
              <a:off x="9199880" y="4927085"/>
              <a:ext cx="16866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結論</a:t>
              </a:r>
              <a:endParaRPr lang="zh-CN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2" name="椭圆 30">
              <a:extLst>
                <a:ext uri="{FF2B5EF4-FFF2-40B4-BE49-F238E27FC236}">
                  <a16:creationId xmlns:a16="http://schemas.microsoft.com/office/drawing/2014/main" id="{EEB68D0A-0B21-4184-8D5A-C16CCEA085F2}"/>
                </a:ext>
              </a:extLst>
            </p:cNvPr>
            <p:cNvSpPr/>
            <p:nvPr/>
          </p:nvSpPr>
          <p:spPr>
            <a:xfrm>
              <a:off x="9158305" y="2854452"/>
              <a:ext cx="1769807" cy="176980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34" name="圖片 33">
            <a:extLst>
              <a:ext uri="{FF2B5EF4-FFF2-40B4-BE49-F238E27FC236}">
                <a16:creationId xmlns:a16="http://schemas.microsoft.com/office/drawing/2014/main" id="{19A625E7-E819-47D9-BF20-E21DADFC26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2930" r="97852">
                        <a14:foregroundMark x1="2930" y1="55664" x2="10742" y2="58984"/>
                        <a14:foregroundMark x1="93359" y1="20703" x2="81445" y2="33594"/>
                        <a14:foregroundMark x1="96680" y1="21484" x2="97852" y2="208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2204" y="3244772"/>
            <a:ext cx="1047362" cy="104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10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系統技術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24" name="圖片 123">
            <a:extLst>
              <a:ext uri="{FF2B5EF4-FFF2-40B4-BE49-F238E27FC236}">
                <a16:creationId xmlns:a16="http://schemas.microsoft.com/office/drawing/2014/main" id="{398EC06C-E74D-479F-A216-42F4A26837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5500" y1="46500" x2="60500" y2="50875"/>
                        <a14:foregroundMark x1="50375" y1="46875" x2="51250" y2="52125"/>
                        <a14:foregroundMark x1="39875" y1="44875" x2="44625" y2="46625"/>
                        <a14:foregroundMark x1="49750" y1="39125" x2="53250" y2="53625"/>
                        <a14:foregroundMark x1="52875" y1="41000" x2="60750" y2="48500"/>
                        <a14:foregroundMark x1="60750" y1="48500" x2="55125" y2="56625"/>
                        <a14:foregroundMark x1="55125" y1="56625" x2="47000" y2="59375"/>
                        <a14:foregroundMark x1="47000" y1="59375" x2="39625" y2="55250"/>
                        <a14:foregroundMark x1="39625" y1="55250" x2="38625" y2="54250"/>
                        <a14:foregroundMark x1="51250" y1="62875" x2="56250" y2="57875"/>
                        <a14:foregroundMark x1="56250" y1="57875" x2="61250" y2="55250"/>
                        <a14:foregroundMark x1="50375" y1="60500" x2="46125" y2="5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292" y="3092323"/>
            <a:ext cx="870436" cy="870436"/>
          </a:xfrm>
          <a:prstGeom prst="rect">
            <a:avLst/>
          </a:prstGeom>
        </p:spPr>
      </p:pic>
      <p:sp>
        <p:nvSpPr>
          <p:cNvPr id="38" name="文字方塊 37">
            <a:extLst>
              <a:ext uri="{FF2B5EF4-FFF2-40B4-BE49-F238E27FC236}">
                <a16:creationId xmlns:a16="http://schemas.microsoft.com/office/drawing/2014/main" id="{BFCFA349-EBE6-41CC-B18C-53939132CFE9}"/>
              </a:ext>
            </a:extLst>
          </p:cNvPr>
          <p:cNvSpPr txBox="1"/>
          <p:nvPr/>
        </p:nvSpPr>
        <p:spPr>
          <a:xfrm>
            <a:off x="6517454" y="3136171"/>
            <a:ext cx="986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Golang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25AA3009-64A0-489F-B408-2A2A3100704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952" y="1607850"/>
            <a:ext cx="1705706" cy="895496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08F26F7D-99EF-4483-81D8-0BAA4CF7A80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061" y="3284024"/>
            <a:ext cx="478829" cy="478829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7E94A872-9291-4160-BEBD-02B379C13781}"/>
              </a:ext>
            </a:extLst>
          </p:cNvPr>
          <p:cNvSpPr txBox="1"/>
          <p:nvPr/>
        </p:nvSpPr>
        <p:spPr>
          <a:xfrm>
            <a:off x="954736" y="3924847"/>
            <a:ext cx="932958" cy="1855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Cloud Function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3FD1E745-305B-4360-B69B-1EEFC21590C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578" y="4695706"/>
            <a:ext cx="491794" cy="491794"/>
          </a:xfrm>
          <a:prstGeom prst="rect">
            <a:avLst/>
          </a:prstGeom>
        </p:spPr>
      </p:pic>
      <p:sp>
        <p:nvSpPr>
          <p:cNvPr id="28" name="文字方塊 27">
            <a:extLst>
              <a:ext uri="{FF2B5EF4-FFF2-40B4-BE49-F238E27FC236}">
                <a16:creationId xmlns:a16="http://schemas.microsoft.com/office/drawing/2014/main" id="{50E3DA41-A6B1-4EBA-9D3D-6804FD7BA46A}"/>
              </a:ext>
            </a:extLst>
          </p:cNvPr>
          <p:cNvSpPr txBox="1"/>
          <p:nvPr/>
        </p:nvSpPr>
        <p:spPr>
          <a:xfrm>
            <a:off x="1165110" y="5333828"/>
            <a:ext cx="11618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Datastore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815F1F71-3A7B-43B4-AF67-C7ED630D3589}"/>
              </a:ext>
            </a:extLst>
          </p:cNvPr>
          <p:cNvSpPr txBox="1"/>
          <p:nvPr/>
        </p:nvSpPr>
        <p:spPr>
          <a:xfrm>
            <a:off x="2338645" y="2565588"/>
            <a:ext cx="654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GCP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81E0D8C-D8CE-4A5F-B6DF-4C5271EC339B}"/>
              </a:ext>
            </a:extLst>
          </p:cNvPr>
          <p:cNvSpPr txBox="1"/>
          <p:nvPr/>
        </p:nvSpPr>
        <p:spPr>
          <a:xfrm>
            <a:off x="3237527" y="3953858"/>
            <a:ext cx="563182" cy="1855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Pub/Sub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26" name="圖片 125">
            <a:extLst>
              <a:ext uri="{FF2B5EF4-FFF2-40B4-BE49-F238E27FC236}">
                <a16:creationId xmlns:a16="http://schemas.microsoft.com/office/drawing/2014/main" id="{81B98506-6B8A-4495-A493-07061971489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919" y="4695706"/>
            <a:ext cx="491794" cy="441845"/>
          </a:xfrm>
          <a:prstGeom prst="rect">
            <a:avLst/>
          </a:prstGeom>
        </p:spPr>
      </p:pic>
      <p:sp>
        <p:nvSpPr>
          <p:cNvPr id="127" name="文字方塊 126">
            <a:extLst>
              <a:ext uri="{FF2B5EF4-FFF2-40B4-BE49-F238E27FC236}">
                <a16:creationId xmlns:a16="http://schemas.microsoft.com/office/drawing/2014/main" id="{ECC3C356-0A3E-4191-A9D6-1F25761AF2B9}"/>
              </a:ext>
            </a:extLst>
          </p:cNvPr>
          <p:cNvSpPr txBox="1"/>
          <p:nvPr/>
        </p:nvSpPr>
        <p:spPr>
          <a:xfrm>
            <a:off x="2905690" y="5361023"/>
            <a:ext cx="1550251" cy="284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Cloud Scheduler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4C3B711-C6CB-48FC-88A8-FC985E37063E}"/>
              </a:ext>
            </a:extLst>
          </p:cNvPr>
          <p:cNvSpPr/>
          <p:nvPr/>
        </p:nvSpPr>
        <p:spPr>
          <a:xfrm rot="5400000">
            <a:off x="2870943" y="3639061"/>
            <a:ext cx="4320000" cy="72000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2DC43E21-9DA3-41DB-95A7-8460B344F2DC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000" b="91556" l="9778" r="89778">
                        <a14:foregroundMark x1="51111" y1="8000" x2="49333" y2="8444"/>
                        <a14:foregroundMark x1="35556" y1="91556" x2="35556" y2="91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062" y="4398283"/>
            <a:ext cx="768909" cy="768909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29CC9A1-4F2D-4F90-B9B5-394F7E3CE9D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862" b="97799" l="9885" r="89951">
                        <a14:foregroundMark x1="14992" y1="15409" x2="22900" y2="13836"/>
                        <a14:foregroundMark x1="23064" y1="8805" x2="31466" y2="10063"/>
                        <a14:foregroundMark x1="31466" y1="10063" x2="38221" y2="19497"/>
                        <a14:foregroundMark x1="38221" y1="19497" x2="31631" y2="30503"/>
                        <a14:foregroundMark x1="31631" y1="30503" x2="23064" y2="16352"/>
                        <a14:foregroundMark x1="38221" y1="15094" x2="29819" y2="33648"/>
                        <a14:foregroundMark x1="36244" y1="11006" x2="27512" y2="12264"/>
                        <a14:foregroundMark x1="27512" y1="12264" x2="27842" y2="27987"/>
                        <a14:foregroundMark x1="27842" y1="27987" x2="36244" y2="29874"/>
                        <a14:foregroundMark x1="36244" y1="29874" x2="38386" y2="13836"/>
                        <a14:foregroundMark x1="38386" y1="13836" x2="38880" y2="13522"/>
                        <a14:foregroundMark x1="38880" y1="13522" x2="38880" y2="13522"/>
                        <a14:foregroundMark x1="23394" y1="20126" x2="21746" y2="35849"/>
                        <a14:foregroundMark x1="21746" y1="35849" x2="22241" y2="37421"/>
                        <a14:foregroundMark x1="32455" y1="27673" x2="33608" y2="42453"/>
                        <a14:foregroundMark x1="30148" y1="18868" x2="31631" y2="39308"/>
                        <a14:foregroundMark x1="31631" y1="39308" x2="31301" y2="44969"/>
                        <a14:foregroundMark x1="44481" y1="7862" x2="44481" y2="7862"/>
                        <a14:foregroundMark x1="44481" y1="12579" x2="44481" y2="12579"/>
                        <a14:foregroundMark x1="34761" y1="91824" x2="32784" y2="91824"/>
                        <a14:foregroundMark x1="31631" y1="90881" x2="30313" y2="90566"/>
                        <a14:foregroundMark x1="18781" y1="96541" x2="18781" y2="96541"/>
                        <a14:foregroundMark x1="18946" y1="97799" x2="18946" y2="977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193" y="2223847"/>
            <a:ext cx="1327257" cy="695334"/>
          </a:xfrm>
          <a:prstGeom prst="rect">
            <a:avLst/>
          </a:prstGeom>
        </p:spPr>
      </p:pic>
      <p:sp>
        <p:nvSpPr>
          <p:cNvPr id="62" name="文字方塊 61">
            <a:extLst>
              <a:ext uri="{FF2B5EF4-FFF2-40B4-BE49-F238E27FC236}">
                <a16:creationId xmlns:a16="http://schemas.microsoft.com/office/drawing/2014/main" id="{F7A3D20E-2D6B-4189-BEC2-92EB20C1F302}"/>
              </a:ext>
            </a:extLst>
          </p:cNvPr>
          <p:cNvSpPr txBox="1"/>
          <p:nvPr/>
        </p:nvSpPr>
        <p:spPr>
          <a:xfrm>
            <a:off x="5617642" y="5296665"/>
            <a:ext cx="12477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Dialogflow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649D6673-76EE-4122-A5E3-9BCBBFF4356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393" y="4266253"/>
            <a:ext cx="918187" cy="918187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3FEFEA06-F183-4C21-AE43-589F62F2DEF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878" y="4309986"/>
            <a:ext cx="830720" cy="830720"/>
          </a:xfrm>
          <a:prstGeom prst="rect">
            <a:avLst/>
          </a:prstGeom>
        </p:spPr>
      </p:pic>
      <p:sp>
        <p:nvSpPr>
          <p:cNvPr id="67" name="文字方塊 66">
            <a:extLst>
              <a:ext uri="{FF2B5EF4-FFF2-40B4-BE49-F238E27FC236}">
                <a16:creationId xmlns:a16="http://schemas.microsoft.com/office/drawing/2014/main" id="{9E31E252-FECA-4B6F-BFED-68B3BFC4167B}"/>
              </a:ext>
            </a:extLst>
          </p:cNvPr>
          <p:cNvSpPr txBox="1"/>
          <p:nvPr/>
        </p:nvSpPr>
        <p:spPr>
          <a:xfrm>
            <a:off x="7285021" y="5306632"/>
            <a:ext cx="17129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Geocoding API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AF655D96-ED10-4760-8DC2-4D26E2DD3B37}"/>
              </a:ext>
            </a:extLst>
          </p:cNvPr>
          <p:cNvSpPr txBox="1"/>
          <p:nvPr/>
        </p:nvSpPr>
        <p:spPr>
          <a:xfrm>
            <a:off x="9417582" y="5306632"/>
            <a:ext cx="20819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Distance Matrix API</a:t>
            </a:r>
            <a:endParaRPr lang="zh-TW" altLang="en-US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9" name="圖片 68">
            <a:extLst>
              <a:ext uri="{FF2B5EF4-FFF2-40B4-BE49-F238E27FC236}">
                <a16:creationId xmlns:a16="http://schemas.microsoft.com/office/drawing/2014/main" id="{340DE443-7B56-4285-945B-255E16947B99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253" y="2223847"/>
            <a:ext cx="570894" cy="713617"/>
          </a:xfrm>
          <a:prstGeom prst="rect">
            <a:avLst/>
          </a:prstGeom>
        </p:spPr>
      </p:pic>
      <p:sp>
        <p:nvSpPr>
          <p:cNvPr id="70" name="文字方塊 69">
            <a:extLst>
              <a:ext uri="{FF2B5EF4-FFF2-40B4-BE49-F238E27FC236}">
                <a16:creationId xmlns:a16="http://schemas.microsoft.com/office/drawing/2014/main" id="{64DD1DD1-56CB-489A-883A-2C56958351E6}"/>
              </a:ext>
            </a:extLst>
          </p:cNvPr>
          <p:cNvSpPr txBox="1"/>
          <p:nvPr/>
        </p:nvSpPr>
        <p:spPr>
          <a:xfrm>
            <a:off x="8746814" y="3079791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新北市政府</a:t>
            </a:r>
            <a:endParaRPr lang="en-US" altLang="zh-TW" sz="16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資料開放平台</a:t>
            </a:r>
          </a:p>
        </p:txBody>
      </p:sp>
    </p:spTree>
    <p:extLst>
      <p:ext uri="{BB962C8B-B14F-4D97-AF65-F5344CB8AC3E}">
        <p14:creationId xmlns:p14="http://schemas.microsoft.com/office/powerpoint/2010/main" val="382330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62168" y="383458"/>
            <a:ext cx="3067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F7B902"/>
                </a:solidFill>
                <a:latin typeface="Nexa Light" panose="02000000000000000000" pitchFamily="2" charset="0"/>
              </a:rPr>
              <a:t>CONTENT</a:t>
            </a:r>
            <a:endParaRPr lang="zh-CN" altLang="en-US" sz="4000" dirty="0">
              <a:solidFill>
                <a:srgbClr val="F7B902"/>
              </a:solidFill>
              <a:latin typeface="Nexa Light" panose="02000000000000000000" pitchFamily="2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657850" y="1091344"/>
            <a:ext cx="876300" cy="4571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21111D57-ABF5-4701-A61F-FC8919F18955}"/>
              </a:ext>
            </a:extLst>
          </p:cNvPr>
          <p:cNvGrpSpPr/>
          <p:nvPr/>
        </p:nvGrpSpPr>
        <p:grpSpPr>
          <a:xfrm>
            <a:off x="1281487" y="2854452"/>
            <a:ext cx="1769807" cy="2534296"/>
            <a:chOff x="1281487" y="2854452"/>
            <a:chExt cx="1769807" cy="2534296"/>
          </a:xfrm>
        </p:grpSpPr>
        <p:grpSp>
          <p:nvGrpSpPr>
            <p:cNvPr id="36" name="组合 35"/>
            <p:cNvGrpSpPr/>
            <p:nvPr/>
          </p:nvGrpSpPr>
          <p:grpSpPr>
            <a:xfrm>
              <a:off x="1281487" y="2854452"/>
              <a:ext cx="1769807" cy="1769807"/>
              <a:chOff x="1281487" y="2930652"/>
              <a:chExt cx="1769807" cy="1769807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1281487" y="2930652"/>
                <a:ext cx="1769807" cy="1769807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KSO_Shape"/>
              <p:cNvSpPr>
                <a:spLocks/>
              </p:cNvSpPr>
              <p:nvPr/>
            </p:nvSpPr>
            <p:spPr bwMode="auto">
              <a:xfrm>
                <a:off x="1793090" y="3388112"/>
                <a:ext cx="746601" cy="854886"/>
              </a:xfrm>
              <a:custGeom>
                <a:avLst/>
                <a:gdLst>
                  <a:gd name="T0" fmla="*/ 2809875 w 4627563"/>
                  <a:gd name="T1" fmla="*/ 4811712 h 5299074"/>
                  <a:gd name="T2" fmla="*/ 2745224 w 4627563"/>
                  <a:gd name="T3" fmla="*/ 4870449 h 5299074"/>
                  <a:gd name="T4" fmla="*/ 2693583 w 4627563"/>
                  <a:gd name="T5" fmla="*/ 4799805 h 5299074"/>
                  <a:gd name="T6" fmla="*/ 3054173 w 4627563"/>
                  <a:gd name="T7" fmla="*/ 4245768 h 5299074"/>
                  <a:gd name="T8" fmla="*/ 3143251 w 4627563"/>
                  <a:gd name="T9" fmla="*/ 4339034 h 5299074"/>
                  <a:gd name="T10" fmla="*/ 3063717 w 4627563"/>
                  <a:gd name="T11" fmla="*/ 4441428 h 5299074"/>
                  <a:gd name="T12" fmla="*/ 2956345 w 4627563"/>
                  <a:gd name="T13" fmla="*/ 4391421 h 5299074"/>
                  <a:gd name="T14" fmla="*/ 2973843 w 4627563"/>
                  <a:gd name="T15" fmla="*/ 4273946 h 5299074"/>
                  <a:gd name="T16" fmla="*/ 3313113 w 4627563"/>
                  <a:gd name="T17" fmla="*/ 3781821 h 5299074"/>
                  <a:gd name="T18" fmla="*/ 3390107 w 4627563"/>
                  <a:gd name="T19" fmla="*/ 3842543 h 5299074"/>
                  <a:gd name="T20" fmla="*/ 3397647 w 4627563"/>
                  <a:gd name="T21" fmla="*/ 3943746 h 5299074"/>
                  <a:gd name="T22" fmla="*/ 3329782 w 4627563"/>
                  <a:gd name="T23" fmla="*/ 4014787 h 5299074"/>
                  <a:gd name="T24" fmla="*/ 3228578 w 4627563"/>
                  <a:gd name="T25" fmla="*/ 4012009 h 5299074"/>
                  <a:gd name="T26" fmla="*/ 3164681 w 4627563"/>
                  <a:gd name="T27" fmla="*/ 3937793 h 5299074"/>
                  <a:gd name="T28" fmla="*/ 3176984 w 4627563"/>
                  <a:gd name="T29" fmla="*/ 3837781 h 5299074"/>
                  <a:gd name="T30" fmla="*/ 3257153 w 4627563"/>
                  <a:gd name="T31" fmla="*/ 3780631 h 5299074"/>
                  <a:gd name="T32" fmla="*/ 2749233 w 4627563"/>
                  <a:gd name="T33" fmla="*/ 3662481 h 5299074"/>
                  <a:gd name="T34" fmla="*/ 2837260 w 4627563"/>
                  <a:gd name="T35" fmla="*/ 3818473 h 5299074"/>
                  <a:gd name="T36" fmla="*/ 2780558 w 4627563"/>
                  <a:gd name="T37" fmla="*/ 3991178 h 5299074"/>
                  <a:gd name="T38" fmla="*/ 2616002 w 4627563"/>
                  <a:gd name="T39" fmla="*/ 4064000 h 5299074"/>
                  <a:gd name="T40" fmla="*/ 2451446 w 4627563"/>
                  <a:gd name="T41" fmla="*/ 3991178 h 5299074"/>
                  <a:gd name="T42" fmla="*/ 2395140 w 4627563"/>
                  <a:gd name="T43" fmla="*/ 3818473 h 5299074"/>
                  <a:gd name="T44" fmla="*/ 2483167 w 4627563"/>
                  <a:gd name="T45" fmla="*/ 3662481 h 5299074"/>
                  <a:gd name="T46" fmla="*/ 2204869 w 4627563"/>
                  <a:gd name="T47" fmla="*/ 3415897 h 5299074"/>
                  <a:gd name="T48" fmla="*/ 2282395 w 4627563"/>
                  <a:gd name="T49" fmla="*/ 3464853 h 5299074"/>
                  <a:gd name="T50" fmla="*/ 2298297 w 4627563"/>
                  <a:gd name="T51" fmla="*/ 3556447 h 5299074"/>
                  <a:gd name="T52" fmla="*/ 2241843 w 4627563"/>
                  <a:gd name="T53" fmla="*/ 3627907 h 5299074"/>
                  <a:gd name="T54" fmla="*/ 2148415 w 4627563"/>
                  <a:gd name="T55" fmla="*/ 3634619 h 5299074"/>
                  <a:gd name="T56" fmla="*/ 2082419 w 4627563"/>
                  <a:gd name="T57" fmla="*/ 3572634 h 5299074"/>
                  <a:gd name="T58" fmla="*/ 2084805 w 4627563"/>
                  <a:gd name="T59" fmla="*/ 3479065 h 5299074"/>
                  <a:gd name="T60" fmla="*/ 2153583 w 4627563"/>
                  <a:gd name="T61" fmla="*/ 3419845 h 5299074"/>
                  <a:gd name="T62" fmla="*/ 2956426 w 4627563"/>
                  <a:gd name="T63" fmla="*/ 3238079 h 5299074"/>
                  <a:gd name="T64" fmla="*/ 3038085 w 4627563"/>
                  <a:gd name="T65" fmla="*/ 3342332 h 5299074"/>
                  <a:gd name="T66" fmla="*/ 3015093 w 4627563"/>
                  <a:gd name="T67" fmla="*/ 3476712 h 5299074"/>
                  <a:gd name="T68" fmla="*/ 2902515 w 4627563"/>
                  <a:gd name="T69" fmla="*/ 3548065 h 5299074"/>
                  <a:gd name="T70" fmla="*/ 2771703 w 4627563"/>
                  <a:gd name="T71" fmla="*/ 3511992 h 5299074"/>
                  <a:gd name="T72" fmla="*/ 2711450 w 4627563"/>
                  <a:gd name="T73" fmla="*/ 3392675 h 5299074"/>
                  <a:gd name="T74" fmla="*/ 2760207 w 4627563"/>
                  <a:gd name="T75" fmla="*/ 3266620 h 5299074"/>
                  <a:gd name="T76" fmla="*/ 1341242 w 4627563"/>
                  <a:gd name="T77" fmla="*/ 3000374 h 5299074"/>
                  <a:gd name="T78" fmla="*/ 403620 w 4627563"/>
                  <a:gd name="T79" fmla="*/ 4688870 h 5299074"/>
                  <a:gd name="T80" fmla="*/ 498850 w 4627563"/>
                  <a:gd name="T81" fmla="*/ 4903704 h 5299074"/>
                  <a:gd name="T82" fmla="*/ 4005310 w 4627563"/>
                  <a:gd name="T83" fmla="*/ 5016085 h 5299074"/>
                  <a:gd name="T84" fmla="*/ 4184661 w 4627563"/>
                  <a:gd name="T85" fmla="*/ 4815944 h 5299074"/>
                  <a:gd name="T86" fmla="*/ 4235053 w 4627563"/>
                  <a:gd name="T87" fmla="*/ 4552265 h 5299074"/>
                  <a:gd name="T88" fmla="*/ 3271841 w 4627563"/>
                  <a:gd name="T89" fmla="*/ 3015685 h 5299074"/>
                  <a:gd name="T90" fmla="*/ 2892903 w 4627563"/>
                  <a:gd name="T91" fmla="*/ 3076933 h 5299074"/>
                  <a:gd name="T92" fmla="*/ 1694982 w 4627563"/>
                  <a:gd name="T93" fmla="*/ 3074149 h 5299074"/>
                  <a:gd name="T94" fmla="*/ 1349374 w 4627563"/>
                  <a:gd name="T95" fmla="*/ 3013299 h 5299074"/>
                  <a:gd name="T96" fmla="*/ 2995870 w 4627563"/>
                  <a:gd name="T97" fmla="*/ 46427 h 5299074"/>
                  <a:gd name="T98" fmla="*/ 3112958 w 4627563"/>
                  <a:gd name="T99" fmla="*/ 207534 h 5299074"/>
                  <a:gd name="T100" fmla="*/ 3105417 w 4627563"/>
                  <a:gd name="T101" fmla="*/ 379356 h 5299074"/>
                  <a:gd name="T102" fmla="*/ 4604543 w 4627563"/>
                  <a:gd name="T103" fmla="*/ 4495920 h 5299074"/>
                  <a:gd name="T104" fmla="*/ 4621213 w 4627563"/>
                  <a:gd name="T105" fmla="*/ 4792341 h 5299074"/>
                  <a:gd name="T106" fmla="*/ 4525161 w 4627563"/>
                  <a:gd name="T107" fmla="*/ 5066144 h 5299074"/>
                  <a:gd name="T108" fmla="*/ 4255659 w 4627563"/>
                  <a:gd name="T109" fmla="*/ 5299074 h 5299074"/>
                  <a:gd name="T110" fmla="*/ 113119 w 4627563"/>
                  <a:gd name="T111" fmla="*/ 5082016 h 5299074"/>
                  <a:gd name="T112" fmla="*/ 8335 w 4627563"/>
                  <a:gd name="T113" fmla="*/ 4807817 h 5299074"/>
                  <a:gd name="T114" fmla="*/ 20640 w 4627563"/>
                  <a:gd name="T115" fmla="*/ 4504649 h 5299074"/>
                  <a:gd name="T116" fmla="*/ 1525322 w 4627563"/>
                  <a:gd name="T117" fmla="*/ 390466 h 5299074"/>
                  <a:gd name="T118" fmla="*/ 1512224 w 4627563"/>
                  <a:gd name="T119" fmla="*/ 217058 h 5299074"/>
                  <a:gd name="T120" fmla="*/ 1623358 w 4627563"/>
                  <a:gd name="T121" fmla="*/ 52776 h 5299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627563" h="5299074">
                    <a:moveTo>
                      <a:pt x="2751137" y="4752974"/>
                    </a:moveTo>
                    <a:lnTo>
                      <a:pt x="2757445" y="4753371"/>
                    </a:lnTo>
                    <a:lnTo>
                      <a:pt x="2762964" y="4754165"/>
                    </a:lnTo>
                    <a:lnTo>
                      <a:pt x="2768483" y="4755355"/>
                    </a:lnTo>
                    <a:lnTo>
                      <a:pt x="2774002" y="4757340"/>
                    </a:lnTo>
                    <a:lnTo>
                      <a:pt x="2779127" y="4760118"/>
                    </a:lnTo>
                    <a:lnTo>
                      <a:pt x="2783857" y="4762896"/>
                    </a:lnTo>
                    <a:lnTo>
                      <a:pt x="2788193" y="4766071"/>
                    </a:lnTo>
                    <a:lnTo>
                      <a:pt x="2792530" y="4770040"/>
                    </a:lnTo>
                    <a:lnTo>
                      <a:pt x="2796472" y="4774009"/>
                    </a:lnTo>
                    <a:lnTo>
                      <a:pt x="2800020" y="4778771"/>
                    </a:lnTo>
                    <a:lnTo>
                      <a:pt x="2802779" y="4783534"/>
                    </a:lnTo>
                    <a:lnTo>
                      <a:pt x="2805144" y="4788693"/>
                    </a:lnTo>
                    <a:lnTo>
                      <a:pt x="2807116" y="4793852"/>
                    </a:lnTo>
                    <a:lnTo>
                      <a:pt x="2808298" y="4799805"/>
                    </a:lnTo>
                    <a:lnTo>
                      <a:pt x="2809481" y="4805759"/>
                    </a:lnTo>
                    <a:lnTo>
                      <a:pt x="2809875" y="4811712"/>
                    </a:lnTo>
                    <a:lnTo>
                      <a:pt x="2809481" y="4817665"/>
                    </a:lnTo>
                    <a:lnTo>
                      <a:pt x="2808298" y="4823618"/>
                    </a:lnTo>
                    <a:lnTo>
                      <a:pt x="2807116" y="4829174"/>
                    </a:lnTo>
                    <a:lnTo>
                      <a:pt x="2805144" y="4834730"/>
                    </a:lnTo>
                    <a:lnTo>
                      <a:pt x="2802779" y="4839890"/>
                    </a:lnTo>
                    <a:lnTo>
                      <a:pt x="2800020" y="4844652"/>
                    </a:lnTo>
                    <a:lnTo>
                      <a:pt x="2796472" y="4849415"/>
                    </a:lnTo>
                    <a:lnTo>
                      <a:pt x="2792530" y="4853384"/>
                    </a:lnTo>
                    <a:lnTo>
                      <a:pt x="2788193" y="4857352"/>
                    </a:lnTo>
                    <a:lnTo>
                      <a:pt x="2783857" y="4860527"/>
                    </a:lnTo>
                    <a:lnTo>
                      <a:pt x="2779127" y="4863305"/>
                    </a:lnTo>
                    <a:lnTo>
                      <a:pt x="2774002" y="4866084"/>
                    </a:lnTo>
                    <a:lnTo>
                      <a:pt x="2768483" y="4868068"/>
                    </a:lnTo>
                    <a:lnTo>
                      <a:pt x="2762964" y="4869655"/>
                    </a:lnTo>
                    <a:lnTo>
                      <a:pt x="2757445" y="4870449"/>
                    </a:lnTo>
                    <a:lnTo>
                      <a:pt x="2751137" y="4870449"/>
                    </a:lnTo>
                    <a:lnTo>
                      <a:pt x="2745224" y="4870449"/>
                    </a:lnTo>
                    <a:lnTo>
                      <a:pt x="2739705" y="4869655"/>
                    </a:lnTo>
                    <a:lnTo>
                      <a:pt x="2733792" y="4868068"/>
                    </a:lnTo>
                    <a:lnTo>
                      <a:pt x="2728273" y="4866084"/>
                    </a:lnTo>
                    <a:lnTo>
                      <a:pt x="2723543" y="4863305"/>
                    </a:lnTo>
                    <a:lnTo>
                      <a:pt x="2718418" y="4860527"/>
                    </a:lnTo>
                    <a:lnTo>
                      <a:pt x="2714082" y="4857352"/>
                    </a:lnTo>
                    <a:lnTo>
                      <a:pt x="2709745" y="4853384"/>
                    </a:lnTo>
                    <a:lnTo>
                      <a:pt x="2706197" y="4849415"/>
                    </a:lnTo>
                    <a:lnTo>
                      <a:pt x="2702649" y="4844652"/>
                    </a:lnTo>
                    <a:lnTo>
                      <a:pt x="2699890" y="4839890"/>
                    </a:lnTo>
                    <a:lnTo>
                      <a:pt x="2697525" y="4834730"/>
                    </a:lnTo>
                    <a:lnTo>
                      <a:pt x="2695554" y="4829174"/>
                    </a:lnTo>
                    <a:lnTo>
                      <a:pt x="2693583" y="4823618"/>
                    </a:lnTo>
                    <a:lnTo>
                      <a:pt x="2692794" y="4817665"/>
                    </a:lnTo>
                    <a:lnTo>
                      <a:pt x="2692400" y="4811712"/>
                    </a:lnTo>
                    <a:lnTo>
                      <a:pt x="2692794" y="4805759"/>
                    </a:lnTo>
                    <a:lnTo>
                      <a:pt x="2693583" y="4799805"/>
                    </a:lnTo>
                    <a:lnTo>
                      <a:pt x="2695554" y="4793852"/>
                    </a:lnTo>
                    <a:lnTo>
                      <a:pt x="2697525" y="4788693"/>
                    </a:lnTo>
                    <a:lnTo>
                      <a:pt x="2699890" y="4783534"/>
                    </a:lnTo>
                    <a:lnTo>
                      <a:pt x="2702649" y="4778771"/>
                    </a:lnTo>
                    <a:lnTo>
                      <a:pt x="2706197" y="4774009"/>
                    </a:lnTo>
                    <a:lnTo>
                      <a:pt x="2709745" y="4770040"/>
                    </a:lnTo>
                    <a:lnTo>
                      <a:pt x="2714082" y="4766071"/>
                    </a:lnTo>
                    <a:lnTo>
                      <a:pt x="2718418" y="4762896"/>
                    </a:lnTo>
                    <a:lnTo>
                      <a:pt x="2723543" y="4760118"/>
                    </a:lnTo>
                    <a:lnTo>
                      <a:pt x="2728273" y="4757340"/>
                    </a:lnTo>
                    <a:lnTo>
                      <a:pt x="2733792" y="4755355"/>
                    </a:lnTo>
                    <a:lnTo>
                      <a:pt x="2739705" y="4754165"/>
                    </a:lnTo>
                    <a:lnTo>
                      <a:pt x="2745224" y="4753371"/>
                    </a:lnTo>
                    <a:lnTo>
                      <a:pt x="2751137" y="4752974"/>
                    </a:lnTo>
                    <a:close/>
                    <a:moveTo>
                      <a:pt x="3043833" y="4244974"/>
                    </a:moveTo>
                    <a:lnTo>
                      <a:pt x="3049401" y="4245371"/>
                    </a:lnTo>
                    <a:lnTo>
                      <a:pt x="3054173" y="4245768"/>
                    </a:lnTo>
                    <a:lnTo>
                      <a:pt x="3059342" y="4246165"/>
                    </a:lnTo>
                    <a:lnTo>
                      <a:pt x="3063717" y="4246959"/>
                    </a:lnTo>
                    <a:lnTo>
                      <a:pt x="3073261" y="4249340"/>
                    </a:lnTo>
                    <a:lnTo>
                      <a:pt x="3082407" y="4252912"/>
                    </a:lnTo>
                    <a:lnTo>
                      <a:pt x="3091156" y="4256881"/>
                    </a:lnTo>
                    <a:lnTo>
                      <a:pt x="3099507" y="4262040"/>
                    </a:lnTo>
                    <a:lnTo>
                      <a:pt x="3107063" y="4267596"/>
                    </a:lnTo>
                    <a:lnTo>
                      <a:pt x="3114221" y="4273946"/>
                    </a:lnTo>
                    <a:lnTo>
                      <a:pt x="3120584" y="4281090"/>
                    </a:lnTo>
                    <a:lnTo>
                      <a:pt x="3126151" y="4289027"/>
                    </a:lnTo>
                    <a:lnTo>
                      <a:pt x="3131321" y="4296568"/>
                    </a:lnTo>
                    <a:lnTo>
                      <a:pt x="3135298" y="4305299"/>
                    </a:lnTo>
                    <a:lnTo>
                      <a:pt x="3138877" y="4314824"/>
                    </a:lnTo>
                    <a:lnTo>
                      <a:pt x="3141263" y="4324349"/>
                    </a:lnTo>
                    <a:lnTo>
                      <a:pt x="3142058" y="4329112"/>
                    </a:lnTo>
                    <a:lnTo>
                      <a:pt x="3142853" y="4334271"/>
                    </a:lnTo>
                    <a:lnTo>
                      <a:pt x="3143251" y="4339034"/>
                    </a:lnTo>
                    <a:lnTo>
                      <a:pt x="3143251" y="4344193"/>
                    </a:lnTo>
                    <a:lnTo>
                      <a:pt x="3143251" y="4348956"/>
                    </a:lnTo>
                    <a:lnTo>
                      <a:pt x="3142853" y="4354115"/>
                    </a:lnTo>
                    <a:lnTo>
                      <a:pt x="3142058" y="4359275"/>
                    </a:lnTo>
                    <a:lnTo>
                      <a:pt x="3141263" y="4364037"/>
                    </a:lnTo>
                    <a:lnTo>
                      <a:pt x="3138877" y="4373562"/>
                    </a:lnTo>
                    <a:lnTo>
                      <a:pt x="3135298" y="4382690"/>
                    </a:lnTo>
                    <a:lnTo>
                      <a:pt x="3131321" y="4391421"/>
                    </a:lnTo>
                    <a:lnTo>
                      <a:pt x="3126151" y="4399359"/>
                    </a:lnTo>
                    <a:lnTo>
                      <a:pt x="3120584" y="4407297"/>
                    </a:lnTo>
                    <a:lnTo>
                      <a:pt x="3114221" y="4414440"/>
                    </a:lnTo>
                    <a:lnTo>
                      <a:pt x="3107063" y="4420393"/>
                    </a:lnTo>
                    <a:lnTo>
                      <a:pt x="3099507" y="4426347"/>
                    </a:lnTo>
                    <a:lnTo>
                      <a:pt x="3091156" y="4431506"/>
                    </a:lnTo>
                    <a:lnTo>
                      <a:pt x="3082407" y="4435475"/>
                    </a:lnTo>
                    <a:lnTo>
                      <a:pt x="3073261" y="4438650"/>
                    </a:lnTo>
                    <a:lnTo>
                      <a:pt x="3063717" y="4441428"/>
                    </a:lnTo>
                    <a:lnTo>
                      <a:pt x="3059342" y="4442222"/>
                    </a:lnTo>
                    <a:lnTo>
                      <a:pt x="3054173" y="4442618"/>
                    </a:lnTo>
                    <a:lnTo>
                      <a:pt x="3049401" y="4443015"/>
                    </a:lnTo>
                    <a:lnTo>
                      <a:pt x="3043833" y="4443412"/>
                    </a:lnTo>
                    <a:lnTo>
                      <a:pt x="3038663" y="4443015"/>
                    </a:lnTo>
                    <a:lnTo>
                      <a:pt x="3033891" y="4442618"/>
                    </a:lnTo>
                    <a:lnTo>
                      <a:pt x="3028722" y="4442222"/>
                    </a:lnTo>
                    <a:lnTo>
                      <a:pt x="3023950" y="4441428"/>
                    </a:lnTo>
                    <a:lnTo>
                      <a:pt x="3014405" y="4438650"/>
                    </a:lnTo>
                    <a:lnTo>
                      <a:pt x="3005259" y="4435475"/>
                    </a:lnTo>
                    <a:lnTo>
                      <a:pt x="2996908" y="4431506"/>
                    </a:lnTo>
                    <a:lnTo>
                      <a:pt x="2988557" y="4426347"/>
                    </a:lnTo>
                    <a:lnTo>
                      <a:pt x="2981001" y="4420393"/>
                    </a:lnTo>
                    <a:lnTo>
                      <a:pt x="2973843" y="4414440"/>
                    </a:lnTo>
                    <a:lnTo>
                      <a:pt x="2967083" y="4407297"/>
                    </a:lnTo>
                    <a:lnTo>
                      <a:pt x="2961515" y="4399359"/>
                    </a:lnTo>
                    <a:lnTo>
                      <a:pt x="2956345" y="4391421"/>
                    </a:lnTo>
                    <a:lnTo>
                      <a:pt x="2952369" y="4382690"/>
                    </a:lnTo>
                    <a:lnTo>
                      <a:pt x="2948790" y="4373562"/>
                    </a:lnTo>
                    <a:lnTo>
                      <a:pt x="2946801" y="4364037"/>
                    </a:lnTo>
                    <a:lnTo>
                      <a:pt x="2945608" y="4359275"/>
                    </a:lnTo>
                    <a:lnTo>
                      <a:pt x="2945211" y="4354115"/>
                    </a:lnTo>
                    <a:lnTo>
                      <a:pt x="2944813" y="4348956"/>
                    </a:lnTo>
                    <a:lnTo>
                      <a:pt x="2944813" y="4344193"/>
                    </a:lnTo>
                    <a:lnTo>
                      <a:pt x="2944813" y="4339034"/>
                    </a:lnTo>
                    <a:lnTo>
                      <a:pt x="2945211" y="4334271"/>
                    </a:lnTo>
                    <a:lnTo>
                      <a:pt x="2945608" y="4329112"/>
                    </a:lnTo>
                    <a:lnTo>
                      <a:pt x="2946801" y="4324349"/>
                    </a:lnTo>
                    <a:lnTo>
                      <a:pt x="2948790" y="4314824"/>
                    </a:lnTo>
                    <a:lnTo>
                      <a:pt x="2952369" y="4305299"/>
                    </a:lnTo>
                    <a:lnTo>
                      <a:pt x="2956345" y="4296568"/>
                    </a:lnTo>
                    <a:lnTo>
                      <a:pt x="2961515" y="4289027"/>
                    </a:lnTo>
                    <a:lnTo>
                      <a:pt x="2967083" y="4281090"/>
                    </a:lnTo>
                    <a:lnTo>
                      <a:pt x="2973843" y="4273946"/>
                    </a:lnTo>
                    <a:lnTo>
                      <a:pt x="2981001" y="4267596"/>
                    </a:lnTo>
                    <a:lnTo>
                      <a:pt x="2988557" y="4262040"/>
                    </a:lnTo>
                    <a:lnTo>
                      <a:pt x="2996908" y="4256881"/>
                    </a:lnTo>
                    <a:lnTo>
                      <a:pt x="3005259" y="4252912"/>
                    </a:lnTo>
                    <a:lnTo>
                      <a:pt x="3014405" y="4249340"/>
                    </a:lnTo>
                    <a:lnTo>
                      <a:pt x="3023950" y="4246959"/>
                    </a:lnTo>
                    <a:lnTo>
                      <a:pt x="3028722" y="4246165"/>
                    </a:lnTo>
                    <a:lnTo>
                      <a:pt x="3033891" y="4245768"/>
                    </a:lnTo>
                    <a:lnTo>
                      <a:pt x="3038663" y="4245371"/>
                    </a:lnTo>
                    <a:lnTo>
                      <a:pt x="3043833" y="4244974"/>
                    </a:lnTo>
                    <a:close/>
                    <a:moveTo>
                      <a:pt x="3275806" y="3778249"/>
                    </a:moveTo>
                    <a:lnTo>
                      <a:pt x="3282157" y="3778249"/>
                    </a:lnTo>
                    <a:lnTo>
                      <a:pt x="3288507" y="3778249"/>
                    </a:lnTo>
                    <a:lnTo>
                      <a:pt x="3294460" y="3779043"/>
                    </a:lnTo>
                    <a:lnTo>
                      <a:pt x="3300810" y="3779440"/>
                    </a:lnTo>
                    <a:lnTo>
                      <a:pt x="3306763" y="3780631"/>
                    </a:lnTo>
                    <a:lnTo>
                      <a:pt x="3313113" y="3781821"/>
                    </a:lnTo>
                    <a:lnTo>
                      <a:pt x="3318669" y="3783806"/>
                    </a:lnTo>
                    <a:lnTo>
                      <a:pt x="3324622" y="3785790"/>
                    </a:lnTo>
                    <a:lnTo>
                      <a:pt x="3329782" y="3787774"/>
                    </a:lnTo>
                    <a:lnTo>
                      <a:pt x="3335338" y="3790156"/>
                    </a:lnTo>
                    <a:lnTo>
                      <a:pt x="3340894" y="3793331"/>
                    </a:lnTo>
                    <a:lnTo>
                      <a:pt x="3345657" y="3796109"/>
                    </a:lnTo>
                    <a:lnTo>
                      <a:pt x="3350816" y="3799284"/>
                    </a:lnTo>
                    <a:lnTo>
                      <a:pt x="3355579" y="3802856"/>
                    </a:lnTo>
                    <a:lnTo>
                      <a:pt x="3360341" y="3806427"/>
                    </a:lnTo>
                    <a:lnTo>
                      <a:pt x="3364707" y="3810396"/>
                    </a:lnTo>
                    <a:lnTo>
                      <a:pt x="3369072" y="3814365"/>
                    </a:lnTo>
                    <a:lnTo>
                      <a:pt x="3373041" y="3818731"/>
                    </a:lnTo>
                    <a:lnTo>
                      <a:pt x="3377010" y="3823096"/>
                    </a:lnTo>
                    <a:lnTo>
                      <a:pt x="3380582" y="3827859"/>
                    </a:lnTo>
                    <a:lnTo>
                      <a:pt x="3384154" y="3832621"/>
                    </a:lnTo>
                    <a:lnTo>
                      <a:pt x="3387329" y="3837781"/>
                    </a:lnTo>
                    <a:lnTo>
                      <a:pt x="3390107" y="3842543"/>
                    </a:lnTo>
                    <a:lnTo>
                      <a:pt x="3393282" y="3848099"/>
                    </a:lnTo>
                    <a:lnTo>
                      <a:pt x="3395663" y="3853656"/>
                    </a:lnTo>
                    <a:lnTo>
                      <a:pt x="3397647" y="3858815"/>
                    </a:lnTo>
                    <a:lnTo>
                      <a:pt x="3399235" y="3864768"/>
                    </a:lnTo>
                    <a:lnTo>
                      <a:pt x="3401219" y="3870324"/>
                    </a:lnTo>
                    <a:lnTo>
                      <a:pt x="3402807" y="3876278"/>
                    </a:lnTo>
                    <a:lnTo>
                      <a:pt x="3403601" y="3882628"/>
                    </a:lnTo>
                    <a:lnTo>
                      <a:pt x="3404394" y="3888978"/>
                    </a:lnTo>
                    <a:lnTo>
                      <a:pt x="3404791" y="3894931"/>
                    </a:lnTo>
                    <a:lnTo>
                      <a:pt x="3405188" y="3901281"/>
                    </a:lnTo>
                    <a:lnTo>
                      <a:pt x="3404791" y="3907631"/>
                    </a:lnTo>
                    <a:lnTo>
                      <a:pt x="3404394" y="3913584"/>
                    </a:lnTo>
                    <a:lnTo>
                      <a:pt x="3403601" y="3919934"/>
                    </a:lnTo>
                    <a:lnTo>
                      <a:pt x="3402807" y="3926284"/>
                    </a:lnTo>
                    <a:lnTo>
                      <a:pt x="3401219" y="3931840"/>
                    </a:lnTo>
                    <a:lnTo>
                      <a:pt x="3399235" y="3937793"/>
                    </a:lnTo>
                    <a:lnTo>
                      <a:pt x="3397647" y="3943746"/>
                    </a:lnTo>
                    <a:lnTo>
                      <a:pt x="3395663" y="3948906"/>
                    </a:lnTo>
                    <a:lnTo>
                      <a:pt x="3393282" y="3954462"/>
                    </a:lnTo>
                    <a:lnTo>
                      <a:pt x="3390107" y="3960018"/>
                    </a:lnTo>
                    <a:lnTo>
                      <a:pt x="3387329" y="3964781"/>
                    </a:lnTo>
                    <a:lnTo>
                      <a:pt x="3384154" y="3969940"/>
                    </a:lnTo>
                    <a:lnTo>
                      <a:pt x="3380582" y="3974703"/>
                    </a:lnTo>
                    <a:lnTo>
                      <a:pt x="3377010" y="3979465"/>
                    </a:lnTo>
                    <a:lnTo>
                      <a:pt x="3373041" y="3983831"/>
                    </a:lnTo>
                    <a:lnTo>
                      <a:pt x="3369072" y="3988197"/>
                    </a:lnTo>
                    <a:lnTo>
                      <a:pt x="3364707" y="3992165"/>
                    </a:lnTo>
                    <a:lnTo>
                      <a:pt x="3360341" y="3996134"/>
                    </a:lnTo>
                    <a:lnTo>
                      <a:pt x="3355579" y="3999706"/>
                    </a:lnTo>
                    <a:lnTo>
                      <a:pt x="3350816" y="4002881"/>
                    </a:lnTo>
                    <a:lnTo>
                      <a:pt x="3345657" y="4006453"/>
                    </a:lnTo>
                    <a:lnTo>
                      <a:pt x="3340894" y="4009231"/>
                    </a:lnTo>
                    <a:lnTo>
                      <a:pt x="3335338" y="4012009"/>
                    </a:lnTo>
                    <a:lnTo>
                      <a:pt x="3329782" y="4014787"/>
                    </a:lnTo>
                    <a:lnTo>
                      <a:pt x="3324622" y="4016772"/>
                    </a:lnTo>
                    <a:lnTo>
                      <a:pt x="3318669" y="4018756"/>
                    </a:lnTo>
                    <a:lnTo>
                      <a:pt x="3313113" y="4020343"/>
                    </a:lnTo>
                    <a:lnTo>
                      <a:pt x="3306763" y="4021534"/>
                    </a:lnTo>
                    <a:lnTo>
                      <a:pt x="3300810" y="4023122"/>
                    </a:lnTo>
                    <a:lnTo>
                      <a:pt x="3294460" y="4023518"/>
                    </a:lnTo>
                    <a:lnTo>
                      <a:pt x="3288507" y="4024312"/>
                    </a:lnTo>
                    <a:lnTo>
                      <a:pt x="3282157" y="4024312"/>
                    </a:lnTo>
                    <a:lnTo>
                      <a:pt x="3275806" y="4024312"/>
                    </a:lnTo>
                    <a:lnTo>
                      <a:pt x="3269853" y="4023518"/>
                    </a:lnTo>
                    <a:lnTo>
                      <a:pt x="3263503" y="4023122"/>
                    </a:lnTo>
                    <a:lnTo>
                      <a:pt x="3257153" y="4021534"/>
                    </a:lnTo>
                    <a:lnTo>
                      <a:pt x="3251597" y="4020343"/>
                    </a:lnTo>
                    <a:lnTo>
                      <a:pt x="3245644" y="4018756"/>
                    </a:lnTo>
                    <a:lnTo>
                      <a:pt x="3239691" y="4016772"/>
                    </a:lnTo>
                    <a:lnTo>
                      <a:pt x="3234531" y="4014787"/>
                    </a:lnTo>
                    <a:lnTo>
                      <a:pt x="3228578" y="4012009"/>
                    </a:lnTo>
                    <a:lnTo>
                      <a:pt x="3223419" y="4009231"/>
                    </a:lnTo>
                    <a:lnTo>
                      <a:pt x="3218259" y="4006453"/>
                    </a:lnTo>
                    <a:lnTo>
                      <a:pt x="3213100" y="4002881"/>
                    </a:lnTo>
                    <a:lnTo>
                      <a:pt x="3208734" y="3999706"/>
                    </a:lnTo>
                    <a:lnTo>
                      <a:pt x="3203972" y="3996134"/>
                    </a:lnTo>
                    <a:lnTo>
                      <a:pt x="3199606" y="3992165"/>
                    </a:lnTo>
                    <a:lnTo>
                      <a:pt x="3195241" y="3988197"/>
                    </a:lnTo>
                    <a:lnTo>
                      <a:pt x="3191272" y="3983831"/>
                    </a:lnTo>
                    <a:lnTo>
                      <a:pt x="3186906" y="3979465"/>
                    </a:lnTo>
                    <a:lnTo>
                      <a:pt x="3183731" y="3974703"/>
                    </a:lnTo>
                    <a:lnTo>
                      <a:pt x="3180159" y="3969940"/>
                    </a:lnTo>
                    <a:lnTo>
                      <a:pt x="3176984" y="3964781"/>
                    </a:lnTo>
                    <a:lnTo>
                      <a:pt x="3174206" y="3960018"/>
                    </a:lnTo>
                    <a:lnTo>
                      <a:pt x="3171428" y="3954462"/>
                    </a:lnTo>
                    <a:lnTo>
                      <a:pt x="3168650" y="3948906"/>
                    </a:lnTo>
                    <a:lnTo>
                      <a:pt x="3166666" y="3943746"/>
                    </a:lnTo>
                    <a:lnTo>
                      <a:pt x="3164681" y="3937793"/>
                    </a:lnTo>
                    <a:lnTo>
                      <a:pt x="3163094" y="3931840"/>
                    </a:lnTo>
                    <a:lnTo>
                      <a:pt x="3161506" y="3926284"/>
                    </a:lnTo>
                    <a:lnTo>
                      <a:pt x="3160316" y="3919934"/>
                    </a:lnTo>
                    <a:lnTo>
                      <a:pt x="3159522" y="3913584"/>
                    </a:lnTo>
                    <a:lnTo>
                      <a:pt x="3159125" y="3907631"/>
                    </a:lnTo>
                    <a:lnTo>
                      <a:pt x="3159125" y="3901281"/>
                    </a:lnTo>
                    <a:lnTo>
                      <a:pt x="3159125" y="3894931"/>
                    </a:lnTo>
                    <a:lnTo>
                      <a:pt x="3159522" y="3888978"/>
                    </a:lnTo>
                    <a:lnTo>
                      <a:pt x="3160316" y="3882628"/>
                    </a:lnTo>
                    <a:lnTo>
                      <a:pt x="3161506" y="3876278"/>
                    </a:lnTo>
                    <a:lnTo>
                      <a:pt x="3163094" y="3870324"/>
                    </a:lnTo>
                    <a:lnTo>
                      <a:pt x="3164681" y="3864768"/>
                    </a:lnTo>
                    <a:lnTo>
                      <a:pt x="3166666" y="3858815"/>
                    </a:lnTo>
                    <a:lnTo>
                      <a:pt x="3168650" y="3853656"/>
                    </a:lnTo>
                    <a:lnTo>
                      <a:pt x="3171428" y="3848099"/>
                    </a:lnTo>
                    <a:lnTo>
                      <a:pt x="3174206" y="3842543"/>
                    </a:lnTo>
                    <a:lnTo>
                      <a:pt x="3176984" y="3837781"/>
                    </a:lnTo>
                    <a:lnTo>
                      <a:pt x="3180159" y="3832621"/>
                    </a:lnTo>
                    <a:lnTo>
                      <a:pt x="3183731" y="3827859"/>
                    </a:lnTo>
                    <a:lnTo>
                      <a:pt x="3186906" y="3823096"/>
                    </a:lnTo>
                    <a:lnTo>
                      <a:pt x="3191272" y="3818731"/>
                    </a:lnTo>
                    <a:lnTo>
                      <a:pt x="3195241" y="3814365"/>
                    </a:lnTo>
                    <a:lnTo>
                      <a:pt x="3199606" y="3810396"/>
                    </a:lnTo>
                    <a:lnTo>
                      <a:pt x="3203972" y="3806427"/>
                    </a:lnTo>
                    <a:lnTo>
                      <a:pt x="3208734" y="3802856"/>
                    </a:lnTo>
                    <a:lnTo>
                      <a:pt x="3213100" y="3799284"/>
                    </a:lnTo>
                    <a:lnTo>
                      <a:pt x="3218259" y="3796109"/>
                    </a:lnTo>
                    <a:lnTo>
                      <a:pt x="3223419" y="3793331"/>
                    </a:lnTo>
                    <a:lnTo>
                      <a:pt x="3228578" y="3790156"/>
                    </a:lnTo>
                    <a:lnTo>
                      <a:pt x="3234531" y="3787774"/>
                    </a:lnTo>
                    <a:lnTo>
                      <a:pt x="3239691" y="3785790"/>
                    </a:lnTo>
                    <a:lnTo>
                      <a:pt x="3245644" y="3783806"/>
                    </a:lnTo>
                    <a:lnTo>
                      <a:pt x="3251597" y="3781821"/>
                    </a:lnTo>
                    <a:lnTo>
                      <a:pt x="3257153" y="3780631"/>
                    </a:lnTo>
                    <a:lnTo>
                      <a:pt x="3263503" y="3779440"/>
                    </a:lnTo>
                    <a:lnTo>
                      <a:pt x="3269853" y="3779043"/>
                    </a:lnTo>
                    <a:lnTo>
                      <a:pt x="3275806" y="3778249"/>
                    </a:lnTo>
                    <a:close/>
                    <a:moveTo>
                      <a:pt x="2616002" y="3617912"/>
                    </a:moveTo>
                    <a:lnTo>
                      <a:pt x="2627501" y="3618310"/>
                    </a:lnTo>
                    <a:lnTo>
                      <a:pt x="2638603" y="3619106"/>
                    </a:lnTo>
                    <a:lnTo>
                      <a:pt x="2650103" y="3620300"/>
                    </a:lnTo>
                    <a:lnTo>
                      <a:pt x="2660809" y="3622688"/>
                    </a:lnTo>
                    <a:lnTo>
                      <a:pt x="2671515" y="3625075"/>
                    </a:lnTo>
                    <a:lnTo>
                      <a:pt x="2682221" y="3627861"/>
                    </a:lnTo>
                    <a:lnTo>
                      <a:pt x="2692134" y="3631840"/>
                    </a:lnTo>
                    <a:lnTo>
                      <a:pt x="2702840" y="3635422"/>
                    </a:lnTo>
                    <a:lnTo>
                      <a:pt x="2712356" y="3640197"/>
                    </a:lnTo>
                    <a:lnTo>
                      <a:pt x="2722269" y="3644972"/>
                    </a:lnTo>
                    <a:lnTo>
                      <a:pt x="2731389" y="3650543"/>
                    </a:lnTo>
                    <a:lnTo>
                      <a:pt x="2740509" y="3656114"/>
                    </a:lnTo>
                    <a:lnTo>
                      <a:pt x="2749233" y="3662481"/>
                    </a:lnTo>
                    <a:lnTo>
                      <a:pt x="2757560" y="3669246"/>
                    </a:lnTo>
                    <a:lnTo>
                      <a:pt x="2765490" y="3676011"/>
                    </a:lnTo>
                    <a:lnTo>
                      <a:pt x="2773421" y="3683174"/>
                    </a:lnTo>
                    <a:lnTo>
                      <a:pt x="2780558" y="3691133"/>
                    </a:lnTo>
                    <a:lnTo>
                      <a:pt x="2787299" y="3699092"/>
                    </a:lnTo>
                    <a:lnTo>
                      <a:pt x="2794040" y="3707448"/>
                    </a:lnTo>
                    <a:lnTo>
                      <a:pt x="2800384" y="3716203"/>
                    </a:lnTo>
                    <a:lnTo>
                      <a:pt x="2805935" y="3725355"/>
                    </a:lnTo>
                    <a:lnTo>
                      <a:pt x="2811487" y="3734906"/>
                    </a:lnTo>
                    <a:lnTo>
                      <a:pt x="2816245" y="3744456"/>
                    </a:lnTo>
                    <a:lnTo>
                      <a:pt x="2821003" y="3754007"/>
                    </a:lnTo>
                    <a:lnTo>
                      <a:pt x="2824572" y="3764751"/>
                    </a:lnTo>
                    <a:lnTo>
                      <a:pt x="2828537" y="3775098"/>
                    </a:lnTo>
                    <a:lnTo>
                      <a:pt x="2831313" y="3785444"/>
                    </a:lnTo>
                    <a:lnTo>
                      <a:pt x="2833692" y="3796188"/>
                    </a:lnTo>
                    <a:lnTo>
                      <a:pt x="2835674" y="3806933"/>
                    </a:lnTo>
                    <a:lnTo>
                      <a:pt x="2837260" y="3818473"/>
                    </a:lnTo>
                    <a:lnTo>
                      <a:pt x="2838053" y="3829615"/>
                    </a:lnTo>
                    <a:lnTo>
                      <a:pt x="2838450" y="3841155"/>
                    </a:lnTo>
                    <a:lnTo>
                      <a:pt x="2838053" y="3852297"/>
                    </a:lnTo>
                    <a:lnTo>
                      <a:pt x="2837260" y="3864236"/>
                    </a:lnTo>
                    <a:lnTo>
                      <a:pt x="2835674" y="3874980"/>
                    </a:lnTo>
                    <a:lnTo>
                      <a:pt x="2833692" y="3886122"/>
                    </a:lnTo>
                    <a:lnTo>
                      <a:pt x="2831313" y="3896866"/>
                    </a:lnTo>
                    <a:lnTo>
                      <a:pt x="2828537" y="3907611"/>
                    </a:lnTo>
                    <a:lnTo>
                      <a:pt x="2824572" y="3917957"/>
                    </a:lnTo>
                    <a:lnTo>
                      <a:pt x="2821003" y="3927906"/>
                    </a:lnTo>
                    <a:lnTo>
                      <a:pt x="2816245" y="3937854"/>
                    </a:lnTo>
                    <a:lnTo>
                      <a:pt x="2811487" y="3947405"/>
                    </a:lnTo>
                    <a:lnTo>
                      <a:pt x="2805935" y="3956557"/>
                    </a:lnTo>
                    <a:lnTo>
                      <a:pt x="2800384" y="3965710"/>
                    </a:lnTo>
                    <a:lnTo>
                      <a:pt x="2794040" y="3974464"/>
                    </a:lnTo>
                    <a:lnTo>
                      <a:pt x="2787299" y="3982821"/>
                    </a:lnTo>
                    <a:lnTo>
                      <a:pt x="2780558" y="3991178"/>
                    </a:lnTo>
                    <a:lnTo>
                      <a:pt x="2773421" y="3998738"/>
                    </a:lnTo>
                    <a:lnTo>
                      <a:pt x="2765490" y="4006299"/>
                    </a:lnTo>
                    <a:lnTo>
                      <a:pt x="2757560" y="4013064"/>
                    </a:lnTo>
                    <a:lnTo>
                      <a:pt x="2749233" y="4019829"/>
                    </a:lnTo>
                    <a:lnTo>
                      <a:pt x="2740509" y="4026196"/>
                    </a:lnTo>
                    <a:lnTo>
                      <a:pt x="2731389" y="4032165"/>
                    </a:lnTo>
                    <a:lnTo>
                      <a:pt x="2722269" y="4037338"/>
                    </a:lnTo>
                    <a:lnTo>
                      <a:pt x="2712356" y="4042114"/>
                    </a:lnTo>
                    <a:lnTo>
                      <a:pt x="2702840" y="4046491"/>
                    </a:lnTo>
                    <a:lnTo>
                      <a:pt x="2692134" y="4050868"/>
                    </a:lnTo>
                    <a:lnTo>
                      <a:pt x="2682221" y="4054052"/>
                    </a:lnTo>
                    <a:lnTo>
                      <a:pt x="2671515" y="4056837"/>
                    </a:lnTo>
                    <a:lnTo>
                      <a:pt x="2660809" y="4059623"/>
                    </a:lnTo>
                    <a:lnTo>
                      <a:pt x="2650103" y="4061613"/>
                    </a:lnTo>
                    <a:lnTo>
                      <a:pt x="2638603" y="4062806"/>
                    </a:lnTo>
                    <a:lnTo>
                      <a:pt x="2627501" y="4063602"/>
                    </a:lnTo>
                    <a:lnTo>
                      <a:pt x="2616002" y="4064000"/>
                    </a:lnTo>
                    <a:lnTo>
                      <a:pt x="2604503" y="4063602"/>
                    </a:lnTo>
                    <a:lnTo>
                      <a:pt x="2593400" y="4062806"/>
                    </a:lnTo>
                    <a:lnTo>
                      <a:pt x="2582297" y="4061613"/>
                    </a:lnTo>
                    <a:lnTo>
                      <a:pt x="2571195" y="4059623"/>
                    </a:lnTo>
                    <a:lnTo>
                      <a:pt x="2560489" y="4056837"/>
                    </a:lnTo>
                    <a:lnTo>
                      <a:pt x="2549783" y="4054052"/>
                    </a:lnTo>
                    <a:lnTo>
                      <a:pt x="2539473" y="4050868"/>
                    </a:lnTo>
                    <a:lnTo>
                      <a:pt x="2529560" y="4046491"/>
                    </a:lnTo>
                    <a:lnTo>
                      <a:pt x="2519647" y="4042114"/>
                    </a:lnTo>
                    <a:lnTo>
                      <a:pt x="2510131" y="4037338"/>
                    </a:lnTo>
                    <a:lnTo>
                      <a:pt x="2501011" y="4032165"/>
                    </a:lnTo>
                    <a:lnTo>
                      <a:pt x="2491891" y="4026196"/>
                    </a:lnTo>
                    <a:lnTo>
                      <a:pt x="2483167" y="4019829"/>
                    </a:lnTo>
                    <a:lnTo>
                      <a:pt x="2474841" y="4013064"/>
                    </a:lnTo>
                    <a:lnTo>
                      <a:pt x="2466514" y="4006299"/>
                    </a:lnTo>
                    <a:lnTo>
                      <a:pt x="2458980" y="3998738"/>
                    </a:lnTo>
                    <a:lnTo>
                      <a:pt x="2451446" y="3991178"/>
                    </a:lnTo>
                    <a:lnTo>
                      <a:pt x="2444308" y="3982821"/>
                    </a:lnTo>
                    <a:lnTo>
                      <a:pt x="2437964" y="3974464"/>
                    </a:lnTo>
                    <a:lnTo>
                      <a:pt x="2431620" y="3965710"/>
                    </a:lnTo>
                    <a:lnTo>
                      <a:pt x="2425672" y="3956557"/>
                    </a:lnTo>
                    <a:lnTo>
                      <a:pt x="2420914" y="3947405"/>
                    </a:lnTo>
                    <a:lnTo>
                      <a:pt x="2415759" y="3937854"/>
                    </a:lnTo>
                    <a:lnTo>
                      <a:pt x="2411397" y="3927906"/>
                    </a:lnTo>
                    <a:lnTo>
                      <a:pt x="2407035" y="3917957"/>
                    </a:lnTo>
                    <a:lnTo>
                      <a:pt x="2403863" y="3907611"/>
                    </a:lnTo>
                    <a:lnTo>
                      <a:pt x="2400691" y="3896866"/>
                    </a:lnTo>
                    <a:lnTo>
                      <a:pt x="2398312" y="3886122"/>
                    </a:lnTo>
                    <a:lnTo>
                      <a:pt x="2396329" y="3874980"/>
                    </a:lnTo>
                    <a:lnTo>
                      <a:pt x="2395140" y="3864236"/>
                    </a:lnTo>
                    <a:lnTo>
                      <a:pt x="2394347" y="3852297"/>
                    </a:lnTo>
                    <a:lnTo>
                      <a:pt x="2393950" y="3841155"/>
                    </a:lnTo>
                    <a:lnTo>
                      <a:pt x="2394347" y="3829615"/>
                    </a:lnTo>
                    <a:lnTo>
                      <a:pt x="2395140" y="3818473"/>
                    </a:lnTo>
                    <a:lnTo>
                      <a:pt x="2396329" y="3806933"/>
                    </a:lnTo>
                    <a:lnTo>
                      <a:pt x="2398312" y="3796188"/>
                    </a:lnTo>
                    <a:lnTo>
                      <a:pt x="2400691" y="3785444"/>
                    </a:lnTo>
                    <a:lnTo>
                      <a:pt x="2403863" y="3775098"/>
                    </a:lnTo>
                    <a:lnTo>
                      <a:pt x="2407035" y="3764751"/>
                    </a:lnTo>
                    <a:lnTo>
                      <a:pt x="2411397" y="3754007"/>
                    </a:lnTo>
                    <a:lnTo>
                      <a:pt x="2415759" y="3744456"/>
                    </a:lnTo>
                    <a:lnTo>
                      <a:pt x="2420914" y="3734906"/>
                    </a:lnTo>
                    <a:lnTo>
                      <a:pt x="2425672" y="3725355"/>
                    </a:lnTo>
                    <a:lnTo>
                      <a:pt x="2431620" y="3716203"/>
                    </a:lnTo>
                    <a:lnTo>
                      <a:pt x="2437964" y="3707448"/>
                    </a:lnTo>
                    <a:lnTo>
                      <a:pt x="2444308" y="3699092"/>
                    </a:lnTo>
                    <a:lnTo>
                      <a:pt x="2451446" y="3691133"/>
                    </a:lnTo>
                    <a:lnTo>
                      <a:pt x="2458980" y="3683174"/>
                    </a:lnTo>
                    <a:lnTo>
                      <a:pt x="2466514" y="3676011"/>
                    </a:lnTo>
                    <a:lnTo>
                      <a:pt x="2474841" y="3669246"/>
                    </a:lnTo>
                    <a:lnTo>
                      <a:pt x="2483167" y="3662481"/>
                    </a:lnTo>
                    <a:lnTo>
                      <a:pt x="2491891" y="3656114"/>
                    </a:lnTo>
                    <a:lnTo>
                      <a:pt x="2501011" y="3650543"/>
                    </a:lnTo>
                    <a:lnTo>
                      <a:pt x="2510131" y="3644972"/>
                    </a:lnTo>
                    <a:lnTo>
                      <a:pt x="2519647" y="3640197"/>
                    </a:lnTo>
                    <a:lnTo>
                      <a:pt x="2529560" y="3635422"/>
                    </a:lnTo>
                    <a:lnTo>
                      <a:pt x="2539473" y="3631840"/>
                    </a:lnTo>
                    <a:lnTo>
                      <a:pt x="2549783" y="3627861"/>
                    </a:lnTo>
                    <a:lnTo>
                      <a:pt x="2560489" y="3625075"/>
                    </a:lnTo>
                    <a:lnTo>
                      <a:pt x="2571195" y="3622688"/>
                    </a:lnTo>
                    <a:lnTo>
                      <a:pt x="2582297" y="3620300"/>
                    </a:lnTo>
                    <a:lnTo>
                      <a:pt x="2593400" y="3619106"/>
                    </a:lnTo>
                    <a:lnTo>
                      <a:pt x="2604503" y="3618310"/>
                    </a:lnTo>
                    <a:lnTo>
                      <a:pt x="2616002" y="3617912"/>
                    </a:lnTo>
                    <a:close/>
                    <a:moveTo>
                      <a:pt x="2187774" y="3414712"/>
                    </a:moveTo>
                    <a:lnTo>
                      <a:pt x="2193738" y="3415107"/>
                    </a:lnTo>
                    <a:lnTo>
                      <a:pt x="2199303" y="3415502"/>
                    </a:lnTo>
                    <a:lnTo>
                      <a:pt x="2204869" y="3415897"/>
                    </a:lnTo>
                    <a:lnTo>
                      <a:pt x="2210833" y="3417081"/>
                    </a:lnTo>
                    <a:lnTo>
                      <a:pt x="2216001" y="3418265"/>
                    </a:lnTo>
                    <a:lnTo>
                      <a:pt x="2221567" y="3419845"/>
                    </a:lnTo>
                    <a:lnTo>
                      <a:pt x="2227133" y="3421819"/>
                    </a:lnTo>
                    <a:lnTo>
                      <a:pt x="2231904" y="3423793"/>
                    </a:lnTo>
                    <a:lnTo>
                      <a:pt x="2237470" y="3425767"/>
                    </a:lnTo>
                    <a:lnTo>
                      <a:pt x="2241843" y="3428530"/>
                    </a:lnTo>
                    <a:lnTo>
                      <a:pt x="2247011" y="3431294"/>
                    </a:lnTo>
                    <a:lnTo>
                      <a:pt x="2251384" y="3434058"/>
                    </a:lnTo>
                    <a:lnTo>
                      <a:pt x="2256155" y="3437611"/>
                    </a:lnTo>
                    <a:lnTo>
                      <a:pt x="2260131" y="3440769"/>
                    </a:lnTo>
                    <a:lnTo>
                      <a:pt x="2264504" y="3443928"/>
                    </a:lnTo>
                    <a:lnTo>
                      <a:pt x="2268480" y="3448271"/>
                    </a:lnTo>
                    <a:lnTo>
                      <a:pt x="2272455" y="3451824"/>
                    </a:lnTo>
                    <a:lnTo>
                      <a:pt x="2275636" y="3456167"/>
                    </a:lnTo>
                    <a:lnTo>
                      <a:pt x="2278816" y="3460115"/>
                    </a:lnTo>
                    <a:lnTo>
                      <a:pt x="2282395" y="3464853"/>
                    </a:lnTo>
                    <a:lnTo>
                      <a:pt x="2285178" y="3469195"/>
                    </a:lnTo>
                    <a:lnTo>
                      <a:pt x="2288358" y="3474328"/>
                    </a:lnTo>
                    <a:lnTo>
                      <a:pt x="2290743" y="3479065"/>
                    </a:lnTo>
                    <a:lnTo>
                      <a:pt x="2292731" y="3484198"/>
                    </a:lnTo>
                    <a:lnTo>
                      <a:pt x="2294719" y="3488936"/>
                    </a:lnTo>
                    <a:lnTo>
                      <a:pt x="2296707" y="3494463"/>
                    </a:lnTo>
                    <a:lnTo>
                      <a:pt x="2298297" y="3499990"/>
                    </a:lnTo>
                    <a:lnTo>
                      <a:pt x="2299490" y="3505123"/>
                    </a:lnTo>
                    <a:lnTo>
                      <a:pt x="2300683" y="3511045"/>
                    </a:lnTo>
                    <a:lnTo>
                      <a:pt x="2301478" y="3516967"/>
                    </a:lnTo>
                    <a:lnTo>
                      <a:pt x="2301875" y="3522494"/>
                    </a:lnTo>
                    <a:lnTo>
                      <a:pt x="2301875" y="3528416"/>
                    </a:lnTo>
                    <a:lnTo>
                      <a:pt x="2301875" y="3534338"/>
                    </a:lnTo>
                    <a:lnTo>
                      <a:pt x="2301478" y="3539866"/>
                    </a:lnTo>
                    <a:lnTo>
                      <a:pt x="2300683" y="3545393"/>
                    </a:lnTo>
                    <a:lnTo>
                      <a:pt x="2299490" y="3550920"/>
                    </a:lnTo>
                    <a:lnTo>
                      <a:pt x="2298297" y="3556447"/>
                    </a:lnTo>
                    <a:lnTo>
                      <a:pt x="2296707" y="3561975"/>
                    </a:lnTo>
                    <a:lnTo>
                      <a:pt x="2294719" y="3567107"/>
                    </a:lnTo>
                    <a:lnTo>
                      <a:pt x="2292731" y="3572634"/>
                    </a:lnTo>
                    <a:lnTo>
                      <a:pt x="2290743" y="3577372"/>
                    </a:lnTo>
                    <a:lnTo>
                      <a:pt x="2288358" y="3582504"/>
                    </a:lnTo>
                    <a:lnTo>
                      <a:pt x="2285178" y="3587242"/>
                    </a:lnTo>
                    <a:lnTo>
                      <a:pt x="2282395" y="3591585"/>
                    </a:lnTo>
                    <a:lnTo>
                      <a:pt x="2278816" y="3596323"/>
                    </a:lnTo>
                    <a:lnTo>
                      <a:pt x="2275636" y="3600271"/>
                    </a:lnTo>
                    <a:lnTo>
                      <a:pt x="2272455" y="3604614"/>
                    </a:lnTo>
                    <a:lnTo>
                      <a:pt x="2268480" y="3608562"/>
                    </a:lnTo>
                    <a:lnTo>
                      <a:pt x="2264504" y="3612115"/>
                    </a:lnTo>
                    <a:lnTo>
                      <a:pt x="2260131" y="3615668"/>
                    </a:lnTo>
                    <a:lnTo>
                      <a:pt x="2256155" y="3619221"/>
                    </a:lnTo>
                    <a:lnTo>
                      <a:pt x="2251384" y="3622380"/>
                    </a:lnTo>
                    <a:lnTo>
                      <a:pt x="2247011" y="3625143"/>
                    </a:lnTo>
                    <a:lnTo>
                      <a:pt x="2241843" y="3627907"/>
                    </a:lnTo>
                    <a:lnTo>
                      <a:pt x="2237470" y="3630276"/>
                    </a:lnTo>
                    <a:lnTo>
                      <a:pt x="2231904" y="3633040"/>
                    </a:lnTo>
                    <a:lnTo>
                      <a:pt x="2227133" y="3634619"/>
                    </a:lnTo>
                    <a:lnTo>
                      <a:pt x="2221567" y="3636593"/>
                    </a:lnTo>
                    <a:lnTo>
                      <a:pt x="2216001" y="3637777"/>
                    </a:lnTo>
                    <a:lnTo>
                      <a:pt x="2210833" y="3639751"/>
                    </a:lnTo>
                    <a:lnTo>
                      <a:pt x="2204869" y="3640541"/>
                    </a:lnTo>
                    <a:lnTo>
                      <a:pt x="2199303" y="3641330"/>
                    </a:lnTo>
                    <a:lnTo>
                      <a:pt x="2193738" y="3641725"/>
                    </a:lnTo>
                    <a:lnTo>
                      <a:pt x="2187774" y="3641725"/>
                    </a:lnTo>
                    <a:lnTo>
                      <a:pt x="2181413" y="3641725"/>
                    </a:lnTo>
                    <a:lnTo>
                      <a:pt x="2175847" y="3641330"/>
                    </a:lnTo>
                    <a:lnTo>
                      <a:pt x="2170281" y="3640541"/>
                    </a:lnTo>
                    <a:lnTo>
                      <a:pt x="2164715" y="3639751"/>
                    </a:lnTo>
                    <a:lnTo>
                      <a:pt x="2159149" y="3637777"/>
                    </a:lnTo>
                    <a:lnTo>
                      <a:pt x="2153583" y="3636593"/>
                    </a:lnTo>
                    <a:lnTo>
                      <a:pt x="2148415" y="3634619"/>
                    </a:lnTo>
                    <a:lnTo>
                      <a:pt x="2143247" y="3633040"/>
                    </a:lnTo>
                    <a:lnTo>
                      <a:pt x="2138476" y="3630276"/>
                    </a:lnTo>
                    <a:lnTo>
                      <a:pt x="2133308" y="3627907"/>
                    </a:lnTo>
                    <a:lnTo>
                      <a:pt x="2128139" y="3625143"/>
                    </a:lnTo>
                    <a:lnTo>
                      <a:pt x="2123766" y="3622380"/>
                    </a:lnTo>
                    <a:lnTo>
                      <a:pt x="2118995" y="3619221"/>
                    </a:lnTo>
                    <a:lnTo>
                      <a:pt x="2115020" y="3615668"/>
                    </a:lnTo>
                    <a:lnTo>
                      <a:pt x="2110646" y="3612115"/>
                    </a:lnTo>
                    <a:lnTo>
                      <a:pt x="2106671" y="3608562"/>
                    </a:lnTo>
                    <a:lnTo>
                      <a:pt x="2103093" y="3604614"/>
                    </a:lnTo>
                    <a:lnTo>
                      <a:pt x="2099515" y="3600271"/>
                    </a:lnTo>
                    <a:lnTo>
                      <a:pt x="2096334" y="3596323"/>
                    </a:lnTo>
                    <a:lnTo>
                      <a:pt x="2092756" y="3591585"/>
                    </a:lnTo>
                    <a:lnTo>
                      <a:pt x="2089973" y="3587242"/>
                    </a:lnTo>
                    <a:lnTo>
                      <a:pt x="2087190" y="3582504"/>
                    </a:lnTo>
                    <a:lnTo>
                      <a:pt x="2084805" y="3577372"/>
                    </a:lnTo>
                    <a:lnTo>
                      <a:pt x="2082419" y="3572634"/>
                    </a:lnTo>
                    <a:lnTo>
                      <a:pt x="2080431" y="3567107"/>
                    </a:lnTo>
                    <a:lnTo>
                      <a:pt x="2078444" y="3561975"/>
                    </a:lnTo>
                    <a:lnTo>
                      <a:pt x="2077251" y="3556447"/>
                    </a:lnTo>
                    <a:lnTo>
                      <a:pt x="2076058" y="3550920"/>
                    </a:lnTo>
                    <a:lnTo>
                      <a:pt x="2074468" y="3545393"/>
                    </a:lnTo>
                    <a:lnTo>
                      <a:pt x="2073673" y="3539866"/>
                    </a:lnTo>
                    <a:lnTo>
                      <a:pt x="2073275" y="3534338"/>
                    </a:lnTo>
                    <a:lnTo>
                      <a:pt x="2073275" y="3528416"/>
                    </a:lnTo>
                    <a:lnTo>
                      <a:pt x="2073275" y="3522494"/>
                    </a:lnTo>
                    <a:lnTo>
                      <a:pt x="2073673" y="3516967"/>
                    </a:lnTo>
                    <a:lnTo>
                      <a:pt x="2074468" y="3511045"/>
                    </a:lnTo>
                    <a:lnTo>
                      <a:pt x="2076058" y="3505123"/>
                    </a:lnTo>
                    <a:lnTo>
                      <a:pt x="2077251" y="3499990"/>
                    </a:lnTo>
                    <a:lnTo>
                      <a:pt x="2078444" y="3494463"/>
                    </a:lnTo>
                    <a:lnTo>
                      <a:pt x="2080431" y="3488936"/>
                    </a:lnTo>
                    <a:lnTo>
                      <a:pt x="2082419" y="3484198"/>
                    </a:lnTo>
                    <a:lnTo>
                      <a:pt x="2084805" y="3479065"/>
                    </a:lnTo>
                    <a:lnTo>
                      <a:pt x="2087190" y="3474328"/>
                    </a:lnTo>
                    <a:lnTo>
                      <a:pt x="2089973" y="3469195"/>
                    </a:lnTo>
                    <a:lnTo>
                      <a:pt x="2092756" y="3464853"/>
                    </a:lnTo>
                    <a:lnTo>
                      <a:pt x="2096334" y="3460115"/>
                    </a:lnTo>
                    <a:lnTo>
                      <a:pt x="2099515" y="3456167"/>
                    </a:lnTo>
                    <a:lnTo>
                      <a:pt x="2103093" y="3451824"/>
                    </a:lnTo>
                    <a:lnTo>
                      <a:pt x="2106671" y="3448271"/>
                    </a:lnTo>
                    <a:lnTo>
                      <a:pt x="2110646" y="3443928"/>
                    </a:lnTo>
                    <a:lnTo>
                      <a:pt x="2115020" y="3440769"/>
                    </a:lnTo>
                    <a:lnTo>
                      <a:pt x="2118995" y="3437611"/>
                    </a:lnTo>
                    <a:lnTo>
                      <a:pt x="2123766" y="3434058"/>
                    </a:lnTo>
                    <a:lnTo>
                      <a:pt x="2128139" y="3431294"/>
                    </a:lnTo>
                    <a:lnTo>
                      <a:pt x="2133308" y="3428530"/>
                    </a:lnTo>
                    <a:lnTo>
                      <a:pt x="2138476" y="3425767"/>
                    </a:lnTo>
                    <a:lnTo>
                      <a:pt x="2143247" y="3423793"/>
                    </a:lnTo>
                    <a:lnTo>
                      <a:pt x="2148415" y="3421819"/>
                    </a:lnTo>
                    <a:lnTo>
                      <a:pt x="2153583" y="3419845"/>
                    </a:lnTo>
                    <a:lnTo>
                      <a:pt x="2159149" y="3418265"/>
                    </a:lnTo>
                    <a:lnTo>
                      <a:pt x="2164715" y="3417081"/>
                    </a:lnTo>
                    <a:lnTo>
                      <a:pt x="2170281" y="3415897"/>
                    </a:lnTo>
                    <a:lnTo>
                      <a:pt x="2175847" y="3415502"/>
                    </a:lnTo>
                    <a:lnTo>
                      <a:pt x="2181413" y="3415107"/>
                    </a:lnTo>
                    <a:lnTo>
                      <a:pt x="2187774" y="3414712"/>
                    </a:lnTo>
                    <a:close/>
                    <a:moveTo>
                      <a:pt x="2877146" y="3217862"/>
                    </a:moveTo>
                    <a:lnTo>
                      <a:pt x="2885867" y="3218259"/>
                    </a:lnTo>
                    <a:lnTo>
                      <a:pt x="2894191" y="3219051"/>
                    </a:lnTo>
                    <a:lnTo>
                      <a:pt x="2902515" y="3219844"/>
                    </a:lnTo>
                    <a:lnTo>
                      <a:pt x="2910840" y="3221430"/>
                    </a:lnTo>
                    <a:lnTo>
                      <a:pt x="2918768" y="3223412"/>
                    </a:lnTo>
                    <a:lnTo>
                      <a:pt x="2926696" y="3225394"/>
                    </a:lnTo>
                    <a:lnTo>
                      <a:pt x="2934624" y="3228169"/>
                    </a:lnTo>
                    <a:lnTo>
                      <a:pt x="2942156" y="3230943"/>
                    </a:lnTo>
                    <a:lnTo>
                      <a:pt x="2949291" y="3234511"/>
                    </a:lnTo>
                    <a:lnTo>
                      <a:pt x="2956426" y="3238079"/>
                    </a:lnTo>
                    <a:lnTo>
                      <a:pt x="2963561" y="3242043"/>
                    </a:lnTo>
                    <a:lnTo>
                      <a:pt x="2970300" y="3246403"/>
                    </a:lnTo>
                    <a:lnTo>
                      <a:pt x="2976643" y="3251160"/>
                    </a:lnTo>
                    <a:lnTo>
                      <a:pt x="2982985" y="3255917"/>
                    </a:lnTo>
                    <a:lnTo>
                      <a:pt x="2988931" y="3261070"/>
                    </a:lnTo>
                    <a:lnTo>
                      <a:pt x="2994481" y="3266620"/>
                    </a:lnTo>
                    <a:lnTo>
                      <a:pt x="3000030" y="3272169"/>
                    </a:lnTo>
                    <a:lnTo>
                      <a:pt x="3005580" y="3278512"/>
                    </a:lnTo>
                    <a:lnTo>
                      <a:pt x="3010337" y="3284458"/>
                    </a:lnTo>
                    <a:lnTo>
                      <a:pt x="3015093" y="3291196"/>
                    </a:lnTo>
                    <a:lnTo>
                      <a:pt x="3019057" y="3297935"/>
                    </a:lnTo>
                    <a:lnTo>
                      <a:pt x="3023418" y="3305070"/>
                    </a:lnTo>
                    <a:lnTo>
                      <a:pt x="3026986" y="3312206"/>
                    </a:lnTo>
                    <a:lnTo>
                      <a:pt x="3030553" y="3319341"/>
                    </a:lnTo>
                    <a:lnTo>
                      <a:pt x="3033328" y="3326873"/>
                    </a:lnTo>
                    <a:lnTo>
                      <a:pt x="3035706" y="3334404"/>
                    </a:lnTo>
                    <a:lnTo>
                      <a:pt x="3038085" y="3342332"/>
                    </a:lnTo>
                    <a:lnTo>
                      <a:pt x="3040067" y="3350657"/>
                    </a:lnTo>
                    <a:lnTo>
                      <a:pt x="3041652" y="3358585"/>
                    </a:lnTo>
                    <a:lnTo>
                      <a:pt x="3042445" y="3366909"/>
                    </a:lnTo>
                    <a:lnTo>
                      <a:pt x="3043238" y="3375630"/>
                    </a:lnTo>
                    <a:lnTo>
                      <a:pt x="3043238" y="3383954"/>
                    </a:lnTo>
                    <a:lnTo>
                      <a:pt x="3043238" y="3392675"/>
                    </a:lnTo>
                    <a:lnTo>
                      <a:pt x="3042445" y="3401000"/>
                    </a:lnTo>
                    <a:lnTo>
                      <a:pt x="3041652" y="3408928"/>
                    </a:lnTo>
                    <a:lnTo>
                      <a:pt x="3040067" y="3417252"/>
                    </a:lnTo>
                    <a:lnTo>
                      <a:pt x="3038085" y="3425180"/>
                    </a:lnTo>
                    <a:lnTo>
                      <a:pt x="3035706" y="3433108"/>
                    </a:lnTo>
                    <a:lnTo>
                      <a:pt x="3033328" y="3441036"/>
                    </a:lnTo>
                    <a:lnTo>
                      <a:pt x="3030553" y="3448568"/>
                    </a:lnTo>
                    <a:lnTo>
                      <a:pt x="3026986" y="3456100"/>
                    </a:lnTo>
                    <a:lnTo>
                      <a:pt x="3023418" y="3463235"/>
                    </a:lnTo>
                    <a:lnTo>
                      <a:pt x="3019057" y="3469974"/>
                    </a:lnTo>
                    <a:lnTo>
                      <a:pt x="3015093" y="3476712"/>
                    </a:lnTo>
                    <a:lnTo>
                      <a:pt x="3010337" y="3483451"/>
                    </a:lnTo>
                    <a:lnTo>
                      <a:pt x="3005580" y="3489794"/>
                    </a:lnTo>
                    <a:lnTo>
                      <a:pt x="3000030" y="3495343"/>
                    </a:lnTo>
                    <a:lnTo>
                      <a:pt x="2994481" y="3501289"/>
                    </a:lnTo>
                    <a:lnTo>
                      <a:pt x="2988931" y="3506442"/>
                    </a:lnTo>
                    <a:lnTo>
                      <a:pt x="2982985" y="3511992"/>
                    </a:lnTo>
                    <a:lnTo>
                      <a:pt x="2976643" y="3517145"/>
                    </a:lnTo>
                    <a:lnTo>
                      <a:pt x="2970300" y="3521506"/>
                    </a:lnTo>
                    <a:lnTo>
                      <a:pt x="2963561" y="3525866"/>
                    </a:lnTo>
                    <a:lnTo>
                      <a:pt x="2956426" y="3529830"/>
                    </a:lnTo>
                    <a:lnTo>
                      <a:pt x="2949291" y="3533794"/>
                    </a:lnTo>
                    <a:lnTo>
                      <a:pt x="2942156" y="3536965"/>
                    </a:lnTo>
                    <a:lnTo>
                      <a:pt x="2934624" y="3539740"/>
                    </a:lnTo>
                    <a:lnTo>
                      <a:pt x="2926696" y="3542515"/>
                    </a:lnTo>
                    <a:lnTo>
                      <a:pt x="2918768" y="3544893"/>
                    </a:lnTo>
                    <a:lnTo>
                      <a:pt x="2910840" y="3546479"/>
                    </a:lnTo>
                    <a:lnTo>
                      <a:pt x="2902515" y="3548065"/>
                    </a:lnTo>
                    <a:lnTo>
                      <a:pt x="2894191" y="3548857"/>
                    </a:lnTo>
                    <a:lnTo>
                      <a:pt x="2885867" y="3549650"/>
                    </a:lnTo>
                    <a:lnTo>
                      <a:pt x="2877146" y="3549650"/>
                    </a:lnTo>
                    <a:lnTo>
                      <a:pt x="2868821" y="3549650"/>
                    </a:lnTo>
                    <a:lnTo>
                      <a:pt x="2860101" y="3548857"/>
                    </a:lnTo>
                    <a:lnTo>
                      <a:pt x="2851776" y="3548065"/>
                    </a:lnTo>
                    <a:lnTo>
                      <a:pt x="2843848" y="3546479"/>
                    </a:lnTo>
                    <a:lnTo>
                      <a:pt x="2835524" y="3544893"/>
                    </a:lnTo>
                    <a:lnTo>
                      <a:pt x="2827992" y="3542515"/>
                    </a:lnTo>
                    <a:lnTo>
                      <a:pt x="2820460" y="3539740"/>
                    </a:lnTo>
                    <a:lnTo>
                      <a:pt x="2812929" y="3536965"/>
                    </a:lnTo>
                    <a:lnTo>
                      <a:pt x="2805397" y="3533794"/>
                    </a:lnTo>
                    <a:lnTo>
                      <a:pt x="2798262" y="3529830"/>
                    </a:lnTo>
                    <a:lnTo>
                      <a:pt x="2791127" y="3525866"/>
                    </a:lnTo>
                    <a:lnTo>
                      <a:pt x="2784784" y="3521506"/>
                    </a:lnTo>
                    <a:lnTo>
                      <a:pt x="2778045" y="3517145"/>
                    </a:lnTo>
                    <a:lnTo>
                      <a:pt x="2771703" y="3511992"/>
                    </a:lnTo>
                    <a:lnTo>
                      <a:pt x="2766153" y="3506442"/>
                    </a:lnTo>
                    <a:lnTo>
                      <a:pt x="2760207" y="3501289"/>
                    </a:lnTo>
                    <a:lnTo>
                      <a:pt x="2754261" y="3495343"/>
                    </a:lnTo>
                    <a:lnTo>
                      <a:pt x="2749505" y="3489794"/>
                    </a:lnTo>
                    <a:lnTo>
                      <a:pt x="2744351" y="3483451"/>
                    </a:lnTo>
                    <a:lnTo>
                      <a:pt x="2739991" y="3476712"/>
                    </a:lnTo>
                    <a:lnTo>
                      <a:pt x="2735234" y="3469974"/>
                    </a:lnTo>
                    <a:lnTo>
                      <a:pt x="2731666" y="3463235"/>
                    </a:lnTo>
                    <a:lnTo>
                      <a:pt x="2727702" y="3456100"/>
                    </a:lnTo>
                    <a:lnTo>
                      <a:pt x="2724531" y="3448568"/>
                    </a:lnTo>
                    <a:lnTo>
                      <a:pt x="2721756" y="3441036"/>
                    </a:lnTo>
                    <a:lnTo>
                      <a:pt x="2718982" y="3433108"/>
                    </a:lnTo>
                    <a:lnTo>
                      <a:pt x="2716603" y="3425180"/>
                    </a:lnTo>
                    <a:lnTo>
                      <a:pt x="2715018" y="3417252"/>
                    </a:lnTo>
                    <a:lnTo>
                      <a:pt x="2713432" y="3408928"/>
                    </a:lnTo>
                    <a:lnTo>
                      <a:pt x="2712639" y="3401000"/>
                    </a:lnTo>
                    <a:lnTo>
                      <a:pt x="2711450" y="3392675"/>
                    </a:lnTo>
                    <a:lnTo>
                      <a:pt x="2711450" y="3383954"/>
                    </a:lnTo>
                    <a:lnTo>
                      <a:pt x="2711450" y="3375630"/>
                    </a:lnTo>
                    <a:lnTo>
                      <a:pt x="2712639" y="3366909"/>
                    </a:lnTo>
                    <a:lnTo>
                      <a:pt x="2713432" y="3358585"/>
                    </a:lnTo>
                    <a:lnTo>
                      <a:pt x="2715018" y="3350657"/>
                    </a:lnTo>
                    <a:lnTo>
                      <a:pt x="2716603" y="3342332"/>
                    </a:lnTo>
                    <a:lnTo>
                      <a:pt x="2718982" y="3334404"/>
                    </a:lnTo>
                    <a:lnTo>
                      <a:pt x="2721756" y="3326873"/>
                    </a:lnTo>
                    <a:lnTo>
                      <a:pt x="2724531" y="3319341"/>
                    </a:lnTo>
                    <a:lnTo>
                      <a:pt x="2727702" y="3312206"/>
                    </a:lnTo>
                    <a:lnTo>
                      <a:pt x="2731666" y="3305070"/>
                    </a:lnTo>
                    <a:lnTo>
                      <a:pt x="2735234" y="3297935"/>
                    </a:lnTo>
                    <a:lnTo>
                      <a:pt x="2739991" y="3291196"/>
                    </a:lnTo>
                    <a:lnTo>
                      <a:pt x="2744351" y="3284458"/>
                    </a:lnTo>
                    <a:lnTo>
                      <a:pt x="2749505" y="3278512"/>
                    </a:lnTo>
                    <a:lnTo>
                      <a:pt x="2754261" y="3272169"/>
                    </a:lnTo>
                    <a:lnTo>
                      <a:pt x="2760207" y="3266620"/>
                    </a:lnTo>
                    <a:lnTo>
                      <a:pt x="2766153" y="3261070"/>
                    </a:lnTo>
                    <a:lnTo>
                      <a:pt x="2771703" y="3255917"/>
                    </a:lnTo>
                    <a:lnTo>
                      <a:pt x="2778045" y="3251160"/>
                    </a:lnTo>
                    <a:lnTo>
                      <a:pt x="2784784" y="3246403"/>
                    </a:lnTo>
                    <a:lnTo>
                      <a:pt x="2791127" y="3242043"/>
                    </a:lnTo>
                    <a:lnTo>
                      <a:pt x="2798262" y="3238079"/>
                    </a:lnTo>
                    <a:lnTo>
                      <a:pt x="2805397" y="3234511"/>
                    </a:lnTo>
                    <a:lnTo>
                      <a:pt x="2812929" y="3230943"/>
                    </a:lnTo>
                    <a:lnTo>
                      <a:pt x="2820460" y="3228169"/>
                    </a:lnTo>
                    <a:lnTo>
                      <a:pt x="2827992" y="3225394"/>
                    </a:lnTo>
                    <a:lnTo>
                      <a:pt x="2835524" y="3223412"/>
                    </a:lnTo>
                    <a:lnTo>
                      <a:pt x="2843848" y="3221430"/>
                    </a:lnTo>
                    <a:lnTo>
                      <a:pt x="2851776" y="3219844"/>
                    </a:lnTo>
                    <a:lnTo>
                      <a:pt x="2860101" y="3219051"/>
                    </a:lnTo>
                    <a:lnTo>
                      <a:pt x="2868821" y="3218259"/>
                    </a:lnTo>
                    <a:lnTo>
                      <a:pt x="2877146" y="3217862"/>
                    </a:lnTo>
                    <a:close/>
                    <a:moveTo>
                      <a:pt x="1341242" y="3000374"/>
                    </a:moveTo>
                    <a:lnTo>
                      <a:pt x="410762" y="4429560"/>
                    </a:lnTo>
                    <a:lnTo>
                      <a:pt x="409572" y="4434325"/>
                    </a:lnTo>
                    <a:lnTo>
                      <a:pt x="406794" y="4447826"/>
                    </a:lnTo>
                    <a:lnTo>
                      <a:pt x="404414" y="4458151"/>
                    </a:lnTo>
                    <a:lnTo>
                      <a:pt x="402430" y="4469667"/>
                    </a:lnTo>
                    <a:lnTo>
                      <a:pt x="400446" y="4483169"/>
                    </a:lnTo>
                    <a:lnTo>
                      <a:pt x="398859" y="4498259"/>
                    </a:lnTo>
                    <a:lnTo>
                      <a:pt x="396875" y="4514937"/>
                    </a:lnTo>
                    <a:lnTo>
                      <a:pt x="395287" y="4533204"/>
                    </a:lnTo>
                    <a:lnTo>
                      <a:pt x="394097" y="4552265"/>
                    </a:lnTo>
                    <a:lnTo>
                      <a:pt x="393700" y="4572915"/>
                    </a:lnTo>
                    <a:lnTo>
                      <a:pt x="394097" y="4594359"/>
                    </a:lnTo>
                    <a:lnTo>
                      <a:pt x="394891" y="4616597"/>
                    </a:lnTo>
                    <a:lnTo>
                      <a:pt x="397271" y="4640026"/>
                    </a:lnTo>
                    <a:lnTo>
                      <a:pt x="400049" y="4664249"/>
                    </a:lnTo>
                    <a:lnTo>
                      <a:pt x="401636" y="4676162"/>
                    </a:lnTo>
                    <a:lnTo>
                      <a:pt x="403620" y="4688870"/>
                    </a:lnTo>
                    <a:lnTo>
                      <a:pt x="406398" y="4701180"/>
                    </a:lnTo>
                    <a:lnTo>
                      <a:pt x="409175" y="4713490"/>
                    </a:lnTo>
                    <a:lnTo>
                      <a:pt x="412350" y="4726198"/>
                    </a:lnTo>
                    <a:lnTo>
                      <a:pt x="415921" y="4738905"/>
                    </a:lnTo>
                    <a:lnTo>
                      <a:pt x="419492" y="4752010"/>
                    </a:lnTo>
                    <a:lnTo>
                      <a:pt x="423857" y="4764320"/>
                    </a:lnTo>
                    <a:lnTo>
                      <a:pt x="428221" y="4777425"/>
                    </a:lnTo>
                    <a:lnTo>
                      <a:pt x="433380" y="4790132"/>
                    </a:lnTo>
                    <a:lnTo>
                      <a:pt x="438538" y="4802839"/>
                    </a:lnTo>
                    <a:lnTo>
                      <a:pt x="444887" y="4815944"/>
                    </a:lnTo>
                    <a:lnTo>
                      <a:pt x="451235" y="4828254"/>
                    </a:lnTo>
                    <a:lnTo>
                      <a:pt x="457584" y="4841359"/>
                    </a:lnTo>
                    <a:lnTo>
                      <a:pt x="464726" y="4853669"/>
                    </a:lnTo>
                    <a:lnTo>
                      <a:pt x="472662" y="4866773"/>
                    </a:lnTo>
                    <a:lnTo>
                      <a:pt x="480995" y="4879084"/>
                    </a:lnTo>
                    <a:lnTo>
                      <a:pt x="489724" y="4891394"/>
                    </a:lnTo>
                    <a:lnTo>
                      <a:pt x="498850" y="4903704"/>
                    </a:lnTo>
                    <a:lnTo>
                      <a:pt x="508770" y="4915618"/>
                    </a:lnTo>
                    <a:lnTo>
                      <a:pt x="519087" y="4927531"/>
                    </a:lnTo>
                    <a:lnTo>
                      <a:pt x="530197" y="4939444"/>
                    </a:lnTo>
                    <a:lnTo>
                      <a:pt x="541704" y="4950960"/>
                    </a:lnTo>
                    <a:lnTo>
                      <a:pt x="553608" y="4962476"/>
                    </a:lnTo>
                    <a:lnTo>
                      <a:pt x="566702" y="4973992"/>
                    </a:lnTo>
                    <a:lnTo>
                      <a:pt x="579796" y="4984714"/>
                    </a:lnTo>
                    <a:lnTo>
                      <a:pt x="594081" y="4995436"/>
                    </a:lnTo>
                    <a:lnTo>
                      <a:pt x="609159" y="5005761"/>
                    </a:lnTo>
                    <a:lnTo>
                      <a:pt x="624237" y="5016085"/>
                    </a:lnTo>
                    <a:lnTo>
                      <a:pt x="640109" y="5026410"/>
                    </a:lnTo>
                    <a:lnTo>
                      <a:pt x="657171" y="5035941"/>
                    </a:lnTo>
                    <a:lnTo>
                      <a:pt x="674630" y="5045074"/>
                    </a:lnTo>
                    <a:lnTo>
                      <a:pt x="3954917" y="5045074"/>
                    </a:lnTo>
                    <a:lnTo>
                      <a:pt x="3972376" y="5035941"/>
                    </a:lnTo>
                    <a:lnTo>
                      <a:pt x="3989041" y="5026410"/>
                    </a:lnTo>
                    <a:lnTo>
                      <a:pt x="4005310" y="5016085"/>
                    </a:lnTo>
                    <a:lnTo>
                      <a:pt x="4020785" y="5005761"/>
                    </a:lnTo>
                    <a:lnTo>
                      <a:pt x="4035069" y="4995436"/>
                    </a:lnTo>
                    <a:lnTo>
                      <a:pt x="4049354" y="4984714"/>
                    </a:lnTo>
                    <a:lnTo>
                      <a:pt x="4062448" y="4973992"/>
                    </a:lnTo>
                    <a:lnTo>
                      <a:pt x="4075543" y="4962476"/>
                    </a:lnTo>
                    <a:lnTo>
                      <a:pt x="4087446" y="4950960"/>
                    </a:lnTo>
                    <a:lnTo>
                      <a:pt x="4098953" y="4939444"/>
                    </a:lnTo>
                    <a:lnTo>
                      <a:pt x="4110063" y="4927531"/>
                    </a:lnTo>
                    <a:lnTo>
                      <a:pt x="4120777" y="4915618"/>
                    </a:lnTo>
                    <a:lnTo>
                      <a:pt x="4130300" y="4903704"/>
                    </a:lnTo>
                    <a:lnTo>
                      <a:pt x="4139823" y="4891394"/>
                    </a:lnTo>
                    <a:lnTo>
                      <a:pt x="4148552" y="4879084"/>
                    </a:lnTo>
                    <a:lnTo>
                      <a:pt x="4156488" y="4866773"/>
                    </a:lnTo>
                    <a:lnTo>
                      <a:pt x="4164424" y="4853669"/>
                    </a:lnTo>
                    <a:lnTo>
                      <a:pt x="4171566" y="4841359"/>
                    </a:lnTo>
                    <a:lnTo>
                      <a:pt x="4178312" y="4828254"/>
                    </a:lnTo>
                    <a:lnTo>
                      <a:pt x="4184661" y="4815944"/>
                    </a:lnTo>
                    <a:lnTo>
                      <a:pt x="4190613" y="4802839"/>
                    </a:lnTo>
                    <a:lnTo>
                      <a:pt x="4195771" y="4790132"/>
                    </a:lnTo>
                    <a:lnTo>
                      <a:pt x="4200929" y="4777425"/>
                    </a:lnTo>
                    <a:lnTo>
                      <a:pt x="4205294" y="4764320"/>
                    </a:lnTo>
                    <a:lnTo>
                      <a:pt x="4209659" y="4752010"/>
                    </a:lnTo>
                    <a:lnTo>
                      <a:pt x="4213627" y="4738905"/>
                    </a:lnTo>
                    <a:lnTo>
                      <a:pt x="4217197" y="4726198"/>
                    </a:lnTo>
                    <a:lnTo>
                      <a:pt x="4219975" y="4713490"/>
                    </a:lnTo>
                    <a:lnTo>
                      <a:pt x="4222753" y="4701180"/>
                    </a:lnTo>
                    <a:lnTo>
                      <a:pt x="4225530" y="4688870"/>
                    </a:lnTo>
                    <a:lnTo>
                      <a:pt x="4227514" y="4676162"/>
                    </a:lnTo>
                    <a:lnTo>
                      <a:pt x="4229498" y="4664249"/>
                    </a:lnTo>
                    <a:lnTo>
                      <a:pt x="4232673" y="4640026"/>
                    </a:lnTo>
                    <a:lnTo>
                      <a:pt x="4234259" y="4616597"/>
                    </a:lnTo>
                    <a:lnTo>
                      <a:pt x="4235450" y="4594359"/>
                    </a:lnTo>
                    <a:lnTo>
                      <a:pt x="4235450" y="4572915"/>
                    </a:lnTo>
                    <a:lnTo>
                      <a:pt x="4235053" y="4552265"/>
                    </a:lnTo>
                    <a:lnTo>
                      <a:pt x="4234259" y="4533204"/>
                    </a:lnTo>
                    <a:lnTo>
                      <a:pt x="4232673" y="4514937"/>
                    </a:lnTo>
                    <a:lnTo>
                      <a:pt x="4230689" y="4498259"/>
                    </a:lnTo>
                    <a:lnTo>
                      <a:pt x="4228705" y="4483169"/>
                    </a:lnTo>
                    <a:lnTo>
                      <a:pt x="4226721" y="4469667"/>
                    </a:lnTo>
                    <a:lnTo>
                      <a:pt x="4224737" y="4458151"/>
                    </a:lnTo>
                    <a:lnTo>
                      <a:pt x="4222356" y="4447826"/>
                    </a:lnTo>
                    <a:lnTo>
                      <a:pt x="4219578" y="4434325"/>
                    </a:lnTo>
                    <a:lnTo>
                      <a:pt x="4218388" y="4429560"/>
                    </a:lnTo>
                    <a:lnTo>
                      <a:pt x="3282826" y="3000490"/>
                    </a:lnTo>
                    <a:lnTo>
                      <a:pt x="3282951" y="3001367"/>
                    </a:lnTo>
                    <a:lnTo>
                      <a:pt x="3282554" y="3003754"/>
                    </a:lnTo>
                    <a:lnTo>
                      <a:pt x="3281761" y="3006140"/>
                    </a:lnTo>
                    <a:lnTo>
                      <a:pt x="3280173" y="3008526"/>
                    </a:lnTo>
                    <a:lnTo>
                      <a:pt x="3278189" y="3010913"/>
                    </a:lnTo>
                    <a:lnTo>
                      <a:pt x="3275015" y="3013299"/>
                    </a:lnTo>
                    <a:lnTo>
                      <a:pt x="3271841" y="3015685"/>
                    </a:lnTo>
                    <a:lnTo>
                      <a:pt x="3267476" y="3017674"/>
                    </a:lnTo>
                    <a:lnTo>
                      <a:pt x="3263111" y="3020458"/>
                    </a:lnTo>
                    <a:lnTo>
                      <a:pt x="3252398" y="3024832"/>
                    </a:lnTo>
                    <a:lnTo>
                      <a:pt x="3239304" y="3029605"/>
                    </a:lnTo>
                    <a:lnTo>
                      <a:pt x="3223829" y="3033582"/>
                    </a:lnTo>
                    <a:lnTo>
                      <a:pt x="3206370" y="3037957"/>
                    </a:lnTo>
                    <a:lnTo>
                      <a:pt x="3186927" y="3041934"/>
                    </a:lnTo>
                    <a:lnTo>
                      <a:pt x="3165897" y="3046309"/>
                    </a:lnTo>
                    <a:lnTo>
                      <a:pt x="3142486" y="3050286"/>
                    </a:lnTo>
                    <a:lnTo>
                      <a:pt x="3117091" y="3054263"/>
                    </a:lnTo>
                    <a:lnTo>
                      <a:pt x="3090109" y="3057843"/>
                    </a:lnTo>
                    <a:lnTo>
                      <a:pt x="3061143" y="3061024"/>
                    </a:lnTo>
                    <a:lnTo>
                      <a:pt x="3030987" y="3065001"/>
                    </a:lnTo>
                    <a:lnTo>
                      <a:pt x="2998847" y="3068183"/>
                    </a:lnTo>
                    <a:lnTo>
                      <a:pt x="2964722" y="3070967"/>
                    </a:lnTo>
                    <a:lnTo>
                      <a:pt x="2929804" y="3074149"/>
                    </a:lnTo>
                    <a:lnTo>
                      <a:pt x="2892903" y="3076933"/>
                    </a:lnTo>
                    <a:lnTo>
                      <a:pt x="2855207" y="3079319"/>
                    </a:lnTo>
                    <a:lnTo>
                      <a:pt x="2815528" y="3082103"/>
                    </a:lnTo>
                    <a:lnTo>
                      <a:pt x="2775055" y="3084489"/>
                    </a:lnTo>
                    <a:lnTo>
                      <a:pt x="2690141" y="3088069"/>
                    </a:lnTo>
                    <a:lnTo>
                      <a:pt x="2600862" y="3091648"/>
                    </a:lnTo>
                    <a:lnTo>
                      <a:pt x="2507615" y="3093637"/>
                    </a:lnTo>
                    <a:lnTo>
                      <a:pt x="2411195" y="3095227"/>
                    </a:lnTo>
                    <a:lnTo>
                      <a:pt x="2312393" y="3095625"/>
                    </a:lnTo>
                    <a:lnTo>
                      <a:pt x="2213195" y="3095227"/>
                    </a:lnTo>
                    <a:lnTo>
                      <a:pt x="2116774" y="3093637"/>
                    </a:lnTo>
                    <a:lnTo>
                      <a:pt x="2023924" y="3091648"/>
                    </a:lnTo>
                    <a:lnTo>
                      <a:pt x="1934645" y="3088069"/>
                    </a:lnTo>
                    <a:lnTo>
                      <a:pt x="1849731" y="3084489"/>
                    </a:lnTo>
                    <a:lnTo>
                      <a:pt x="1808862" y="3082103"/>
                    </a:lnTo>
                    <a:lnTo>
                      <a:pt x="1769579" y="3079319"/>
                    </a:lnTo>
                    <a:lnTo>
                      <a:pt x="1731884" y="3076933"/>
                    </a:lnTo>
                    <a:lnTo>
                      <a:pt x="1694982" y="3074149"/>
                    </a:lnTo>
                    <a:lnTo>
                      <a:pt x="1659667" y="3070967"/>
                    </a:lnTo>
                    <a:lnTo>
                      <a:pt x="1626336" y="3068183"/>
                    </a:lnTo>
                    <a:lnTo>
                      <a:pt x="1593799" y="3065001"/>
                    </a:lnTo>
                    <a:lnTo>
                      <a:pt x="1563643" y="3061024"/>
                    </a:lnTo>
                    <a:lnTo>
                      <a:pt x="1534677" y="3057843"/>
                    </a:lnTo>
                    <a:lnTo>
                      <a:pt x="1507298" y="3054263"/>
                    </a:lnTo>
                    <a:lnTo>
                      <a:pt x="1482300" y="3050286"/>
                    </a:lnTo>
                    <a:lnTo>
                      <a:pt x="1458889" y="3046309"/>
                    </a:lnTo>
                    <a:lnTo>
                      <a:pt x="1437462" y="3041934"/>
                    </a:lnTo>
                    <a:lnTo>
                      <a:pt x="1418019" y="3037957"/>
                    </a:lnTo>
                    <a:lnTo>
                      <a:pt x="1400561" y="3033582"/>
                    </a:lnTo>
                    <a:lnTo>
                      <a:pt x="1385086" y="3029605"/>
                    </a:lnTo>
                    <a:lnTo>
                      <a:pt x="1372388" y="3024832"/>
                    </a:lnTo>
                    <a:lnTo>
                      <a:pt x="1361675" y="3020458"/>
                    </a:lnTo>
                    <a:lnTo>
                      <a:pt x="1356913" y="3017674"/>
                    </a:lnTo>
                    <a:lnTo>
                      <a:pt x="1352945" y="3015685"/>
                    </a:lnTo>
                    <a:lnTo>
                      <a:pt x="1349374" y="3013299"/>
                    </a:lnTo>
                    <a:lnTo>
                      <a:pt x="1346597" y="3010913"/>
                    </a:lnTo>
                    <a:lnTo>
                      <a:pt x="1344613" y="3008526"/>
                    </a:lnTo>
                    <a:lnTo>
                      <a:pt x="1343025" y="3006140"/>
                    </a:lnTo>
                    <a:lnTo>
                      <a:pt x="1341835" y="3003754"/>
                    </a:lnTo>
                    <a:lnTo>
                      <a:pt x="1341438" y="3001367"/>
                    </a:lnTo>
                    <a:lnTo>
                      <a:pt x="1341580" y="3000374"/>
                    </a:lnTo>
                    <a:lnTo>
                      <a:pt x="1341242" y="3000374"/>
                    </a:lnTo>
                    <a:close/>
                    <a:moveTo>
                      <a:pt x="1717823" y="0"/>
                    </a:moveTo>
                    <a:lnTo>
                      <a:pt x="2909343" y="0"/>
                    </a:lnTo>
                    <a:lnTo>
                      <a:pt x="2919266" y="3571"/>
                    </a:lnTo>
                    <a:lnTo>
                      <a:pt x="2927601" y="6745"/>
                    </a:lnTo>
                    <a:lnTo>
                      <a:pt x="2935937" y="11110"/>
                    </a:lnTo>
                    <a:lnTo>
                      <a:pt x="2946653" y="15872"/>
                    </a:lnTo>
                    <a:lnTo>
                      <a:pt x="2959354" y="22618"/>
                    </a:lnTo>
                    <a:lnTo>
                      <a:pt x="2972849" y="30951"/>
                    </a:lnTo>
                    <a:lnTo>
                      <a:pt x="2987931" y="40871"/>
                    </a:lnTo>
                    <a:lnTo>
                      <a:pt x="2995870" y="46427"/>
                    </a:lnTo>
                    <a:lnTo>
                      <a:pt x="3003808" y="52776"/>
                    </a:lnTo>
                    <a:lnTo>
                      <a:pt x="3011349" y="58728"/>
                    </a:lnTo>
                    <a:lnTo>
                      <a:pt x="3019684" y="65474"/>
                    </a:lnTo>
                    <a:lnTo>
                      <a:pt x="3027623" y="72616"/>
                    </a:lnTo>
                    <a:lnTo>
                      <a:pt x="3035957" y="80553"/>
                    </a:lnTo>
                    <a:lnTo>
                      <a:pt x="3043896" y="88489"/>
                    </a:lnTo>
                    <a:lnTo>
                      <a:pt x="3051834" y="97219"/>
                    </a:lnTo>
                    <a:lnTo>
                      <a:pt x="3059375" y="105949"/>
                    </a:lnTo>
                    <a:lnTo>
                      <a:pt x="3066917" y="115472"/>
                    </a:lnTo>
                    <a:lnTo>
                      <a:pt x="3074458" y="125393"/>
                    </a:lnTo>
                    <a:lnTo>
                      <a:pt x="3080808" y="135313"/>
                    </a:lnTo>
                    <a:lnTo>
                      <a:pt x="3087556" y="146027"/>
                    </a:lnTo>
                    <a:lnTo>
                      <a:pt x="3093509" y="157536"/>
                    </a:lnTo>
                    <a:lnTo>
                      <a:pt x="3099066" y="169439"/>
                    </a:lnTo>
                    <a:lnTo>
                      <a:pt x="3104226" y="181344"/>
                    </a:lnTo>
                    <a:lnTo>
                      <a:pt x="3108592" y="194439"/>
                    </a:lnTo>
                    <a:lnTo>
                      <a:pt x="3112958" y="207534"/>
                    </a:lnTo>
                    <a:lnTo>
                      <a:pt x="3115339" y="217058"/>
                    </a:lnTo>
                    <a:lnTo>
                      <a:pt x="3117324" y="226581"/>
                    </a:lnTo>
                    <a:lnTo>
                      <a:pt x="3119309" y="236502"/>
                    </a:lnTo>
                    <a:lnTo>
                      <a:pt x="3120499" y="246025"/>
                    </a:lnTo>
                    <a:lnTo>
                      <a:pt x="3121690" y="256342"/>
                    </a:lnTo>
                    <a:lnTo>
                      <a:pt x="3122087" y="266263"/>
                    </a:lnTo>
                    <a:lnTo>
                      <a:pt x="3122484" y="276184"/>
                    </a:lnTo>
                    <a:lnTo>
                      <a:pt x="3122484" y="286103"/>
                    </a:lnTo>
                    <a:lnTo>
                      <a:pt x="3121690" y="296024"/>
                    </a:lnTo>
                    <a:lnTo>
                      <a:pt x="3121293" y="306341"/>
                    </a:lnTo>
                    <a:lnTo>
                      <a:pt x="3120102" y="316659"/>
                    </a:lnTo>
                    <a:lnTo>
                      <a:pt x="3118515" y="326976"/>
                    </a:lnTo>
                    <a:lnTo>
                      <a:pt x="3116530" y="337690"/>
                    </a:lnTo>
                    <a:lnTo>
                      <a:pt x="3114149" y="348007"/>
                    </a:lnTo>
                    <a:lnTo>
                      <a:pt x="3111767" y="358325"/>
                    </a:lnTo>
                    <a:lnTo>
                      <a:pt x="3108592" y="369039"/>
                    </a:lnTo>
                    <a:lnTo>
                      <a:pt x="3105417" y="379356"/>
                    </a:lnTo>
                    <a:lnTo>
                      <a:pt x="3101845" y="390466"/>
                    </a:lnTo>
                    <a:lnTo>
                      <a:pt x="3097479" y="401180"/>
                    </a:lnTo>
                    <a:lnTo>
                      <a:pt x="3093509" y="411894"/>
                    </a:lnTo>
                    <a:lnTo>
                      <a:pt x="3088747" y="422609"/>
                    </a:lnTo>
                    <a:lnTo>
                      <a:pt x="3083587" y="434116"/>
                    </a:lnTo>
                    <a:lnTo>
                      <a:pt x="3078030" y="444830"/>
                    </a:lnTo>
                    <a:lnTo>
                      <a:pt x="3072076" y="455940"/>
                    </a:lnTo>
                    <a:lnTo>
                      <a:pt x="3066123" y="466655"/>
                    </a:lnTo>
                    <a:lnTo>
                      <a:pt x="3059772" y="477766"/>
                    </a:lnTo>
                    <a:lnTo>
                      <a:pt x="3052628" y="489274"/>
                    </a:lnTo>
                    <a:lnTo>
                      <a:pt x="3045483" y="500781"/>
                    </a:lnTo>
                    <a:lnTo>
                      <a:pt x="3037942" y="511891"/>
                    </a:lnTo>
                    <a:lnTo>
                      <a:pt x="3030401" y="523400"/>
                    </a:lnTo>
                    <a:lnTo>
                      <a:pt x="3022066" y="534908"/>
                    </a:lnTo>
                    <a:lnTo>
                      <a:pt x="3013334" y="546415"/>
                    </a:lnTo>
                    <a:lnTo>
                      <a:pt x="3013334" y="2104709"/>
                    </a:lnTo>
                    <a:lnTo>
                      <a:pt x="4604543" y="4495920"/>
                    </a:lnTo>
                    <a:lnTo>
                      <a:pt x="4606527" y="4504649"/>
                    </a:lnTo>
                    <a:lnTo>
                      <a:pt x="4608511" y="4511792"/>
                    </a:lnTo>
                    <a:lnTo>
                      <a:pt x="4612481" y="4530046"/>
                    </a:lnTo>
                    <a:lnTo>
                      <a:pt x="4614862" y="4542744"/>
                    </a:lnTo>
                    <a:lnTo>
                      <a:pt x="4617243" y="4558220"/>
                    </a:lnTo>
                    <a:lnTo>
                      <a:pt x="4619625" y="4575679"/>
                    </a:lnTo>
                    <a:lnTo>
                      <a:pt x="4622403" y="4595123"/>
                    </a:lnTo>
                    <a:lnTo>
                      <a:pt x="4624387" y="4616948"/>
                    </a:lnTo>
                    <a:lnTo>
                      <a:pt x="4625975" y="4639964"/>
                    </a:lnTo>
                    <a:lnTo>
                      <a:pt x="4627166" y="4664963"/>
                    </a:lnTo>
                    <a:lnTo>
                      <a:pt x="4627563" y="4691153"/>
                    </a:lnTo>
                    <a:lnTo>
                      <a:pt x="4627166" y="4718533"/>
                    </a:lnTo>
                    <a:lnTo>
                      <a:pt x="4626373" y="4733215"/>
                    </a:lnTo>
                    <a:lnTo>
                      <a:pt x="4625579" y="4747501"/>
                    </a:lnTo>
                    <a:lnTo>
                      <a:pt x="4624387" y="4762183"/>
                    </a:lnTo>
                    <a:lnTo>
                      <a:pt x="4623197" y="4777262"/>
                    </a:lnTo>
                    <a:lnTo>
                      <a:pt x="4621213" y="4792341"/>
                    </a:lnTo>
                    <a:lnTo>
                      <a:pt x="4618831" y="4807817"/>
                    </a:lnTo>
                    <a:lnTo>
                      <a:pt x="4616449" y="4823689"/>
                    </a:lnTo>
                    <a:lnTo>
                      <a:pt x="4614068" y="4839562"/>
                    </a:lnTo>
                    <a:lnTo>
                      <a:pt x="4610496" y="4855038"/>
                    </a:lnTo>
                    <a:lnTo>
                      <a:pt x="4606923" y="4870910"/>
                    </a:lnTo>
                    <a:lnTo>
                      <a:pt x="4602557" y="4887180"/>
                    </a:lnTo>
                    <a:lnTo>
                      <a:pt x="4598191" y="4903449"/>
                    </a:lnTo>
                    <a:lnTo>
                      <a:pt x="4593032" y="4919719"/>
                    </a:lnTo>
                    <a:lnTo>
                      <a:pt x="4587872" y="4935988"/>
                    </a:lnTo>
                    <a:lnTo>
                      <a:pt x="4581919" y="4952257"/>
                    </a:lnTo>
                    <a:lnTo>
                      <a:pt x="4575171" y="4968527"/>
                    </a:lnTo>
                    <a:lnTo>
                      <a:pt x="4568821" y="4985193"/>
                    </a:lnTo>
                    <a:lnTo>
                      <a:pt x="4560883" y="5001463"/>
                    </a:lnTo>
                    <a:lnTo>
                      <a:pt x="4552944" y="5017732"/>
                    </a:lnTo>
                    <a:lnTo>
                      <a:pt x="4544212" y="5033605"/>
                    </a:lnTo>
                    <a:lnTo>
                      <a:pt x="4535083" y="5049874"/>
                    </a:lnTo>
                    <a:lnTo>
                      <a:pt x="4525161" y="5066144"/>
                    </a:lnTo>
                    <a:lnTo>
                      <a:pt x="4514047" y="5082016"/>
                    </a:lnTo>
                    <a:lnTo>
                      <a:pt x="4503331" y="5097889"/>
                    </a:lnTo>
                    <a:lnTo>
                      <a:pt x="4491423" y="5112968"/>
                    </a:lnTo>
                    <a:lnTo>
                      <a:pt x="4478722" y="5128444"/>
                    </a:lnTo>
                    <a:lnTo>
                      <a:pt x="4465624" y="5143919"/>
                    </a:lnTo>
                    <a:lnTo>
                      <a:pt x="4451335" y="5158998"/>
                    </a:lnTo>
                    <a:lnTo>
                      <a:pt x="4437047" y="5173681"/>
                    </a:lnTo>
                    <a:lnTo>
                      <a:pt x="4421171" y="5188363"/>
                    </a:lnTo>
                    <a:lnTo>
                      <a:pt x="4404897" y="5202251"/>
                    </a:lnTo>
                    <a:lnTo>
                      <a:pt x="4387830" y="5216537"/>
                    </a:lnTo>
                    <a:lnTo>
                      <a:pt x="4369969" y="5230028"/>
                    </a:lnTo>
                    <a:lnTo>
                      <a:pt x="4351315" y="5243520"/>
                    </a:lnTo>
                    <a:lnTo>
                      <a:pt x="4331865" y="5256615"/>
                    </a:lnTo>
                    <a:lnTo>
                      <a:pt x="4311227" y="5268916"/>
                    </a:lnTo>
                    <a:lnTo>
                      <a:pt x="4290191" y="5281218"/>
                    </a:lnTo>
                    <a:lnTo>
                      <a:pt x="4267963" y="5293122"/>
                    </a:lnTo>
                    <a:lnTo>
                      <a:pt x="4255659" y="5299074"/>
                    </a:lnTo>
                    <a:lnTo>
                      <a:pt x="371507" y="5299074"/>
                    </a:lnTo>
                    <a:lnTo>
                      <a:pt x="359600" y="5293122"/>
                    </a:lnTo>
                    <a:lnTo>
                      <a:pt x="337373" y="5281218"/>
                    </a:lnTo>
                    <a:lnTo>
                      <a:pt x="315940" y="5268916"/>
                    </a:lnTo>
                    <a:lnTo>
                      <a:pt x="295301" y="5256615"/>
                    </a:lnTo>
                    <a:lnTo>
                      <a:pt x="275852" y="5243520"/>
                    </a:lnTo>
                    <a:lnTo>
                      <a:pt x="257197" y="5230028"/>
                    </a:lnTo>
                    <a:lnTo>
                      <a:pt x="239336" y="5216537"/>
                    </a:lnTo>
                    <a:lnTo>
                      <a:pt x="222269" y="5202251"/>
                    </a:lnTo>
                    <a:lnTo>
                      <a:pt x="205996" y="5188363"/>
                    </a:lnTo>
                    <a:lnTo>
                      <a:pt x="190517" y="5173681"/>
                    </a:lnTo>
                    <a:lnTo>
                      <a:pt x="175831" y="5158998"/>
                    </a:lnTo>
                    <a:lnTo>
                      <a:pt x="161939" y="5143919"/>
                    </a:lnTo>
                    <a:lnTo>
                      <a:pt x="148841" y="5128444"/>
                    </a:lnTo>
                    <a:lnTo>
                      <a:pt x="135743" y="5112968"/>
                    </a:lnTo>
                    <a:lnTo>
                      <a:pt x="124233" y="5097889"/>
                    </a:lnTo>
                    <a:lnTo>
                      <a:pt x="113119" y="5082016"/>
                    </a:lnTo>
                    <a:lnTo>
                      <a:pt x="102403" y="5066144"/>
                    </a:lnTo>
                    <a:lnTo>
                      <a:pt x="92480" y="5049874"/>
                    </a:lnTo>
                    <a:lnTo>
                      <a:pt x="82954" y="5033605"/>
                    </a:lnTo>
                    <a:lnTo>
                      <a:pt x="74222" y="5017732"/>
                    </a:lnTo>
                    <a:lnTo>
                      <a:pt x="66284" y="5001463"/>
                    </a:lnTo>
                    <a:lnTo>
                      <a:pt x="59140" y="4985193"/>
                    </a:lnTo>
                    <a:lnTo>
                      <a:pt x="51995" y="4968527"/>
                    </a:lnTo>
                    <a:lnTo>
                      <a:pt x="45248" y="4952257"/>
                    </a:lnTo>
                    <a:lnTo>
                      <a:pt x="39294" y="4935988"/>
                    </a:lnTo>
                    <a:lnTo>
                      <a:pt x="34134" y="4919719"/>
                    </a:lnTo>
                    <a:lnTo>
                      <a:pt x="28975" y="4903449"/>
                    </a:lnTo>
                    <a:lnTo>
                      <a:pt x="24609" y="4887180"/>
                    </a:lnTo>
                    <a:lnTo>
                      <a:pt x="20243" y="4870910"/>
                    </a:lnTo>
                    <a:lnTo>
                      <a:pt x="17067" y="4855038"/>
                    </a:lnTo>
                    <a:lnTo>
                      <a:pt x="13495" y="4839562"/>
                    </a:lnTo>
                    <a:lnTo>
                      <a:pt x="10717" y="4823689"/>
                    </a:lnTo>
                    <a:lnTo>
                      <a:pt x="8335" y="4807817"/>
                    </a:lnTo>
                    <a:lnTo>
                      <a:pt x="6351" y="4792341"/>
                    </a:lnTo>
                    <a:lnTo>
                      <a:pt x="4366" y="4777262"/>
                    </a:lnTo>
                    <a:lnTo>
                      <a:pt x="2779" y="4762183"/>
                    </a:lnTo>
                    <a:lnTo>
                      <a:pt x="1588" y="4747501"/>
                    </a:lnTo>
                    <a:lnTo>
                      <a:pt x="794" y="4733215"/>
                    </a:lnTo>
                    <a:lnTo>
                      <a:pt x="397" y="4718533"/>
                    </a:lnTo>
                    <a:lnTo>
                      <a:pt x="0" y="4691153"/>
                    </a:lnTo>
                    <a:lnTo>
                      <a:pt x="397" y="4664963"/>
                    </a:lnTo>
                    <a:lnTo>
                      <a:pt x="1191" y="4639964"/>
                    </a:lnTo>
                    <a:lnTo>
                      <a:pt x="2779" y="4616948"/>
                    </a:lnTo>
                    <a:lnTo>
                      <a:pt x="4763" y="4595123"/>
                    </a:lnTo>
                    <a:lnTo>
                      <a:pt x="7542" y="4575679"/>
                    </a:lnTo>
                    <a:lnTo>
                      <a:pt x="9923" y="4558220"/>
                    </a:lnTo>
                    <a:lnTo>
                      <a:pt x="12304" y="4542744"/>
                    </a:lnTo>
                    <a:lnTo>
                      <a:pt x="15083" y="4530046"/>
                    </a:lnTo>
                    <a:lnTo>
                      <a:pt x="19052" y="4511792"/>
                    </a:lnTo>
                    <a:lnTo>
                      <a:pt x="20640" y="4504649"/>
                    </a:lnTo>
                    <a:lnTo>
                      <a:pt x="23418" y="4495920"/>
                    </a:lnTo>
                    <a:lnTo>
                      <a:pt x="1614229" y="2104709"/>
                    </a:lnTo>
                    <a:lnTo>
                      <a:pt x="1614229" y="546415"/>
                    </a:lnTo>
                    <a:lnTo>
                      <a:pt x="1605497" y="534908"/>
                    </a:lnTo>
                    <a:lnTo>
                      <a:pt x="1597559" y="523400"/>
                    </a:lnTo>
                    <a:lnTo>
                      <a:pt x="1589621" y="511891"/>
                    </a:lnTo>
                    <a:lnTo>
                      <a:pt x="1582080" y="500781"/>
                    </a:lnTo>
                    <a:lnTo>
                      <a:pt x="1574539" y="489274"/>
                    </a:lnTo>
                    <a:lnTo>
                      <a:pt x="1567791" y="477766"/>
                    </a:lnTo>
                    <a:lnTo>
                      <a:pt x="1561044" y="466655"/>
                    </a:lnTo>
                    <a:lnTo>
                      <a:pt x="1555090" y="455940"/>
                    </a:lnTo>
                    <a:lnTo>
                      <a:pt x="1549136" y="444830"/>
                    </a:lnTo>
                    <a:lnTo>
                      <a:pt x="1543580" y="434116"/>
                    </a:lnTo>
                    <a:lnTo>
                      <a:pt x="1538817" y="422609"/>
                    </a:lnTo>
                    <a:lnTo>
                      <a:pt x="1534054" y="411894"/>
                    </a:lnTo>
                    <a:lnTo>
                      <a:pt x="1529688" y="401180"/>
                    </a:lnTo>
                    <a:lnTo>
                      <a:pt x="1525322" y="390466"/>
                    </a:lnTo>
                    <a:lnTo>
                      <a:pt x="1522147" y="379356"/>
                    </a:lnTo>
                    <a:lnTo>
                      <a:pt x="1518971" y="369039"/>
                    </a:lnTo>
                    <a:lnTo>
                      <a:pt x="1515796" y="358325"/>
                    </a:lnTo>
                    <a:lnTo>
                      <a:pt x="1513018" y="348007"/>
                    </a:lnTo>
                    <a:lnTo>
                      <a:pt x="1511033" y="337690"/>
                    </a:lnTo>
                    <a:lnTo>
                      <a:pt x="1509049" y="326976"/>
                    </a:lnTo>
                    <a:lnTo>
                      <a:pt x="1507461" y="316659"/>
                    </a:lnTo>
                    <a:lnTo>
                      <a:pt x="1506270" y="306341"/>
                    </a:lnTo>
                    <a:lnTo>
                      <a:pt x="1505476" y="296024"/>
                    </a:lnTo>
                    <a:lnTo>
                      <a:pt x="1505079" y="286103"/>
                    </a:lnTo>
                    <a:lnTo>
                      <a:pt x="1505079" y="276184"/>
                    </a:lnTo>
                    <a:lnTo>
                      <a:pt x="1505079" y="266263"/>
                    </a:lnTo>
                    <a:lnTo>
                      <a:pt x="1505873" y="256342"/>
                    </a:lnTo>
                    <a:lnTo>
                      <a:pt x="1506667" y="246025"/>
                    </a:lnTo>
                    <a:lnTo>
                      <a:pt x="1508255" y="236502"/>
                    </a:lnTo>
                    <a:lnTo>
                      <a:pt x="1510239" y="226581"/>
                    </a:lnTo>
                    <a:lnTo>
                      <a:pt x="1512224" y="217058"/>
                    </a:lnTo>
                    <a:lnTo>
                      <a:pt x="1514208" y="207534"/>
                    </a:lnTo>
                    <a:lnTo>
                      <a:pt x="1518574" y="194439"/>
                    </a:lnTo>
                    <a:lnTo>
                      <a:pt x="1522940" y="181344"/>
                    </a:lnTo>
                    <a:lnTo>
                      <a:pt x="1528497" y="169439"/>
                    </a:lnTo>
                    <a:lnTo>
                      <a:pt x="1533657" y="157536"/>
                    </a:lnTo>
                    <a:lnTo>
                      <a:pt x="1540007" y="146027"/>
                    </a:lnTo>
                    <a:lnTo>
                      <a:pt x="1546358" y="135313"/>
                    </a:lnTo>
                    <a:lnTo>
                      <a:pt x="1553502" y="125393"/>
                    </a:lnTo>
                    <a:lnTo>
                      <a:pt x="1560250" y="115472"/>
                    </a:lnTo>
                    <a:lnTo>
                      <a:pt x="1567791" y="105949"/>
                    </a:lnTo>
                    <a:lnTo>
                      <a:pt x="1575729" y="97219"/>
                    </a:lnTo>
                    <a:lnTo>
                      <a:pt x="1583271" y="88489"/>
                    </a:lnTo>
                    <a:lnTo>
                      <a:pt x="1591606" y="80553"/>
                    </a:lnTo>
                    <a:lnTo>
                      <a:pt x="1599544" y="72616"/>
                    </a:lnTo>
                    <a:lnTo>
                      <a:pt x="1607879" y="65474"/>
                    </a:lnTo>
                    <a:lnTo>
                      <a:pt x="1615817" y="58728"/>
                    </a:lnTo>
                    <a:lnTo>
                      <a:pt x="1623358" y="52776"/>
                    </a:lnTo>
                    <a:lnTo>
                      <a:pt x="1631693" y="46427"/>
                    </a:lnTo>
                    <a:lnTo>
                      <a:pt x="1639235" y="40871"/>
                    </a:lnTo>
                    <a:lnTo>
                      <a:pt x="1654317" y="30951"/>
                    </a:lnTo>
                    <a:lnTo>
                      <a:pt x="1668606" y="22618"/>
                    </a:lnTo>
                    <a:lnTo>
                      <a:pt x="1680910" y="15872"/>
                    </a:lnTo>
                    <a:lnTo>
                      <a:pt x="1691230" y="11110"/>
                    </a:lnTo>
                    <a:lnTo>
                      <a:pt x="1699565" y="6745"/>
                    </a:lnTo>
                    <a:lnTo>
                      <a:pt x="1708297" y="3571"/>
                    </a:lnTo>
                    <a:lnTo>
                      <a:pt x="1717823" y="0"/>
                    </a:lnTo>
                    <a:close/>
                  </a:path>
                </a:pathLst>
              </a:custGeom>
              <a:solidFill>
                <a:srgbClr val="282830"/>
              </a:solidFill>
              <a:ln>
                <a:noFill/>
              </a:ln>
              <a:extLst/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>
              <a:off x="1364643" y="4927083"/>
              <a:ext cx="16034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研究動機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Nexa Light" panose="02000000000000000000" pitchFamily="2" charset="0"/>
              </a:endParaRPr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71C646C9-6300-4197-AD73-603DA51E3F43}"/>
              </a:ext>
            </a:extLst>
          </p:cNvPr>
          <p:cNvGrpSpPr/>
          <p:nvPr/>
        </p:nvGrpSpPr>
        <p:grpSpPr>
          <a:xfrm>
            <a:off x="3907093" y="2854452"/>
            <a:ext cx="1769807" cy="2534297"/>
            <a:chOff x="3907093" y="2854452"/>
            <a:chExt cx="1769807" cy="2534297"/>
          </a:xfrm>
        </p:grpSpPr>
        <p:grpSp>
          <p:nvGrpSpPr>
            <p:cNvPr id="37" name="组合 36"/>
            <p:cNvGrpSpPr/>
            <p:nvPr/>
          </p:nvGrpSpPr>
          <p:grpSpPr>
            <a:xfrm>
              <a:off x="3907093" y="2854452"/>
              <a:ext cx="1769807" cy="1769807"/>
              <a:chOff x="3888043" y="2930652"/>
              <a:chExt cx="1769807" cy="1769807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3888043" y="2930652"/>
                <a:ext cx="1769807" cy="1769807"/>
              </a:xfrm>
              <a:prstGeom prst="ellipse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KSO_Shape"/>
              <p:cNvSpPr>
                <a:spLocks/>
              </p:cNvSpPr>
              <p:nvPr/>
            </p:nvSpPr>
            <p:spPr bwMode="auto">
              <a:xfrm>
                <a:off x="4429567" y="3388112"/>
                <a:ext cx="686758" cy="854886"/>
              </a:xfrm>
              <a:custGeom>
                <a:avLst/>
                <a:gdLst>
                  <a:gd name="T0" fmla="*/ 1652585 w 5505447"/>
                  <a:gd name="T1" fmla="*/ 4997450 h 6858000"/>
                  <a:gd name="T2" fmla="*/ 1652586 w 5505447"/>
                  <a:gd name="T3" fmla="*/ 4335463 h 6858000"/>
                  <a:gd name="T4" fmla="*/ 4694235 w 5505447"/>
                  <a:gd name="T5" fmla="*/ 4089400 h 6858000"/>
                  <a:gd name="T6" fmla="*/ 3722685 w 5505447"/>
                  <a:gd name="T7" fmla="*/ 3795713 h 6858000"/>
                  <a:gd name="T8" fmla="*/ 2624135 w 5505447"/>
                  <a:gd name="T9" fmla="*/ 3611563 h 6858000"/>
                  <a:gd name="T10" fmla="*/ 2881310 w 5505447"/>
                  <a:gd name="T11" fmla="*/ 4089401 h 6858000"/>
                  <a:gd name="T12" fmla="*/ 3722685 w 5505447"/>
                  <a:gd name="T13" fmla="*/ 3071816 h 6858000"/>
                  <a:gd name="T14" fmla="*/ 2624135 w 5505447"/>
                  <a:gd name="T15" fmla="*/ 2995616 h 6858000"/>
                  <a:gd name="T16" fmla="*/ 3722685 w 5505447"/>
                  <a:gd name="T17" fmla="*/ 2703514 h 6858000"/>
                  <a:gd name="T18" fmla="*/ 3544885 w 5505447"/>
                  <a:gd name="T19" fmla="*/ 2517776 h 6858000"/>
                  <a:gd name="T20" fmla="*/ 811212 w 5505447"/>
                  <a:gd name="T21" fmla="*/ 3181354 h 6858000"/>
                  <a:gd name="T22" fmla="*/ 1652588 w 5505447"/>
                  <a:gd name="T23" fmla="*/ 1979617 h 6858000"/>
                  <a:gd name="T24" fmla="*/ 2624135 w 5505447"/>
                  <a:gd name="T25" fmla="*/ 1903417 h 6858000"/>
                  <a:gd name="T26" fmla="*/ 1652588 w 5505447"/>
                  <a:gd name="T27" fmla="*/ 1609729 h 6858000"/>
                  <a:gd name="T28" fmla="*/ 3544885 w 5505447"/>
                  <a:gd name="T29" fmla="*/ 1609728 h 6858000"/>
                  <a:gd name="T30" fmla="*/ 4728059 w 5505447"/>
                  <a:gd name="T31" fmla="*/ 5365062 h 6858000"/>
                  <a:gd name="T32" fmla="*/ 550863 w 5505447"/>
                  <a:gd name="T33" fmla="*/ 830266 h 6858000"/>
                  <a:gd name="T34" fmla="*/ 3519813 w 5505447"/>
                  <a:gd name="T35" fmla="*/ 482329 h 6858000"/>
                  <a:gd name="T36" fmla="*/ 3474335 w 5505447"/>
                  <a:gd name="T37" fmla="*/ 533264 h 6858000"/>
                  <a:gd name="T38" fmla="*/ 3463913 w 5505447"/>
                  <a:gd name="T39" fmla="*/ 603618 h 6858000"/>
                  <a:gd name="T40" fmla="*/ 3493284 w 5505447"/>
                  <a:gd name="T41" fmla="*/ 665695 h 6858000"/>
                  <a:gd name="T42" fmla="*/ 3551394 w 5505447"/>
                  <a:gd name="T43" fmla="*/ 701349 h 6858000"/>
                  <a:gd name="T44" fmla="*/ 3622453 w 5505447"/>
                  <a:gd name="T45" fmla="*/ 697848 h 6858000"/>
                  <a:gd name="T46" fmla="*/ 3676773 w 5505447"/>
                  <a:gd name="T47" fmla="*/ 656781 h 6858000"/>
                  <a:gd name="T48" fmla="*/ 3700143 w 5505447"/>
                  <a:gd name="T49" fmla="*/ 591521 h 6858000"/>
                  <a:gd name="T50" fmla="*/ 3683405 w 5505447"/>
                  <a:gd name="T51" fmla="*/ 523077 h 6858000"/>
                  <a:gd name="T52" fmla="*/ 3632875 w 5505447"/>
                  <a:gd name="T53" fmla="*/ 477235 h 6858000"/>
                  <a:gd name="T54" fmla="*/ 1963242 w 5505447"/>
                  <a:gd name="T55" fmla="*/ 465775 h 6858000"/>
                  <a:gd name="T56" fmla="*/ 1899340 w 5505447"/>
                  <a:gd name="T57" fmla="*/ 492516 h 6858000"/>
                  <a:gd name="T58" fmla="*/ 1861189 w 5505447"/>
                  <a:gd name="T59" fmla="*/ 549499 h 6858000"/>
                  <a:gd name="T60" fmla="*/ 1861189 w 5505447"/>
                  <a:gd name="T61" fmla="*/ 620808 h 6858000"/>
                  <a:gd name="T62" fmla="*/ 1899340 w 5505447"/>
                  <a:gd name="T63" fmla="*/ 677792 h 6858000"/>
                  <a:gd name="T64" fmla="*/ 1963242 w 5505447"/>
                  <a:gd name="T65" fmla="*/ 704533 h 6858000"/>
                  <a:gd name="T66" fmla="*/ 2032549 w 5505447"/>
                  <a:gd name="T67" fmla="*/ 690526 h 6858000"/>
                  <a:gd name="T68" fmla="*/ 2080873 w 5505447"/>
                  <a:gd name="T69" fmla="*/ 642456 h 6858000"/>
                  <a:gd name="T70" fmla="*/ 2094861 w 5505447"/>
                  <a:gd name="T71" fmla="*/ 572739 h 6858000"/>
                  <a:gd name="T72" fmla="*/ 2067838 w 5505447"/>
                  <a:gd name="T73" fmla="*/ 509070 h 6858000"/>
                  <a:gd name="T74" fmla="*/ 2010930 w 5505447"/>
                  <a:gd name="T75" fmla="*/ 470550 h 6858000"/>
                  <a:gd name="T76" fmla="*/ 4885370 w 5505447"/>
                  <a:gd name="T77" fmla="*/ 295278 h 6858000"/>
                  <a:gd name="T78" fmla="*/ 5069837 w 5505447"/>
                  <a:gd name="T79" fmla="*/ 323534 h 6858000"/>
                  <a:gd name="T80" fmla="*/ 5232080 w 5505447"/>
                  <a:gd name="T81" fmla="*/ 401318 h 6858000"/>
                  <a:gd name="T82" fmla="*/ 5363842 w 5505447"/>
                  <a:gd name="T83" fmla="*/ 521327 h 6858000"/>
                  <a:gd name="T84" fmla="*/ 5456552 w 5505447"/>
                  <a:gd name="T85" fmla="*/ 674037 h 6858000"/>
                  <a:gd name="T86" fmla="*/ 5502272 w 5505447"/>
                  <a:gd name="T87" fmla="*/ 852146 h 6858000"/>
                  <a:gd name="T88" fmla="*/ 5495605 w 5505447"/>
                  <a:gd name="T89" fmla="*/ 6347485 h 6858000"/>
                  <a:gd name="T90" fmla="*/ 5437502 w 5505447"/>
                  <a:gd name="T91" fmla="*/ 6520197 h 6858000"/>
                  <a:gd name="T92" fmla="*/ 5333997 w 5505447"/>
                  <a:gd name="T93" fmla="*/ 6665922 h 6858000"/>
                  <a:gd name="T94" fmla="*/ 5193980 w 5505447"/>
                  <a:gd name="T95" fmla="*/ 6775772 h 6858000"/>
                  <a:gd name="T96" fmla="*/ 5025387 w 5505447"/>
                  <a:gd name="T97" fmla="*/ 6842126 h 6858000"/>
                  <a:gd name="T98" fmla="*/ 588010 w 5505447"/>
                  <a:gd name="T99" fmla="*/ 6857048 h 6858000"/>
                  <a:gd name="T100" fmla="*/ 406718 w 5505447"/>
                  <a:gd name="T101" fmla="*/ 6820220 h 6858000"/>
                  <a:gd name="T102" fmla="*/ 248920 w 5505447"/>
                  <a:gd name="T103" fmla="*/ 6734499 h 6858000"/>
                  <a:gd name="T104" fmla="*/ 123190 w 5505447"/>
                  <a:gd name="T105" fmla="*/ 6609092 h 6858000"/>
                  <a:gd name="T106" fmla="*/ 37465 w 5505447"/>
                  <a:gd name="T107" fmla="*/ 6450985 h 6858000"/>
                  <a:gd name="T108" fmla="*/ 953 w 5505447"/>
                  <a:gd name="T109" fmla="*/ 6270019 h 6858000"/>
                  <a:gd name="T110" fmla="*/ 15875 w 5505447"/>
                  <a:gd name="T111" fmla="*/ 775315 h 6858000"/>
                  <a:gd name="T112" fmla="*/ 82233 w 5505447"/>
                  <a:gd name="T113" fmla="*/ 606731 h 6858000"/>
                  <a:gd name="T114" fmla="*/ 192088 w 5505447"/>
                  <a:gd name="T115" fmla="*/ 466720 h 6858000"/>
                  <a:gd name="T116" fmla="*/ 337820 w 5505447"/>
                  <a:gd name="T117" fmla="*/ 363220 h 6858000"/>
                  <a:gd name="T118" fmla="*/ 510223 w 5505447"/>
                  <a:gd name="T119" fmla="*/ 305120 h 6858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505447" h="6858000">
                    <a:moveTo>
                      <a:pt x="4951951" y="5119688"/>
                    </a:moveTo>
                    <a:lnTo>
                      <a:pt x="4954585" y="5119688"/>
                    </a:lnTo>
                    <a:lnTo>
                      <a:pt x="4953367" y="5121008"/>
                    </a:lnTo>
                    <a:lnTo>
                      <a:pt x="4951951" y="5119688"/>
                    </a:lnTo>
                    <a:close/>
                    <a:moveTo>
                      <a:pt x="3981447" y="5119688"/>
                    </a:moveTo>
                    <a:lnTo>
                      <a:pt x="4951950" y="5119688"/>
                    </a:lnTo>
                    <a:lnTo>
                      <a:pt x="3981447" y="6160425"/>
                    </a:lnTo>
                    <a:lnTo>
                      <a:pt x="3981447" y="5119688"/>
                    </a:lnTo>
                    <a:close/>
                    <a:moveTo>
                      <a:pt x="1652585" y="4889500"/>
                    </a:moveTo>
                    <a:lnTo>
                      <a:pt x="2624135" y="4889500"/>
                    </a:lnTo>
                    <a:lnTo>
                      <a:pt x="2624135" y="4997450"/>
                    </a:lnTo>
                    <a:lnTo>
                      <a:pt x="1652585" y="4997450"/>
                    </a:lnTo>
                    <a:lnTo>
                      <a:pt x="1652585" y="4889500"/>
                    </a:lnTo>
                    <a:close/>
                    <a:moveTo>
                      <a:pt x="1652585" y="4705350"/>
                    </a:moveTo>
                    <a:lnTo>
                      <a:pt x="2624135" y="4705350"/>
                    </a:lnTo>
                    <a:lnTo>
                      <a:pt x="2624135" y="4813300"/>
                    </a:lnTo>
                    <a:lnTo>
                      <a:pt x="1652585" y="4813300"/>
                    </a:lnTo>
                    <a:lnTo>
                      <a:pt x="1652585" y="4705350"/>
                    </a:lnTo>
                    <a:close/>
                    <a:moveTo>
                      <a:pt x="1652585" y="4519613"/>
                    </a:moveTo>
                    <a:lnTo>
                      <a:pt x="2624135" y="4519613"/>
                    </a:lnTo>
                    <a:lnTo>
                      <a:pt x="2624135" y="4629151"/>
                    </a:lnTo>
                    <a:lnTo>
                      <a:pt x="1652585" y="4629151"/>
                    </a:lnTo>
                    <a:lnTo>
                      <a:pt x="1652585" y="4519613"/>
                    </a:lnTo>
                    <a:close/>
                    <a:moveTo>
                      <a:pt x="1652586" y="4335463"/>
                    </a:moveTo>
                    <a:lnTo>
                      <a:pt x="2624135" y="4335463"/>
                    </a:lnTo>
                    <a:lnTo>
                      <a:pt x="2624135" y="4443413"/>
                    </a:lnTo>
                    <a:lnTo>
                      <a:pt x="1652586" y="4443413"/>
                    </a:lnTo>
                    <a:lnTo>
                      <a:pt x="1652586" y="4335463"/>
                    </a:lnTo>
                    <a:close/>
                    <a:moveTo>
                      <a:pt x="811210" y="4335463"/>
                    </a:moveTo>
                    <a:lnTo>
                      <a:pt x="1474786" y="4335463"/>
                    </a:lnTo>
                    <a:lnTo>
                      <a:pt x="1474786" y="4997451"/>
                    </a:lnTo>
                    <a:lnTo>
                      <a:pt x="811210" y="4997451"/>
                    </a:lnTo>
                    <a:lnTo>
                      <a:pt x="811210" y="4335463"/>
                    </a:lnTo>
                    <a:close/>
                    <a:moveTo>
                      <a:pt x="3722685" y="3981450"/>
                    </a:moveTo>
                    <a:lnTo>
                      <a:pt x="4694235" y="3981450"/>
                    </a:lnTo>
                    <a:lnTo>
                      <a:pt x="4694235" y="4089400"/>
                    </a:lnTo>
                    <a:lnTo>
                      <a:pt x="3722685" y="4089400"/>
                    </a:lnTo>
                    <a:lnTo>
                      <a:pt x="3722685" y="3981450"/>
                    </a:lnTo>
                    <a:close/>
                    <a:moveTo>
                      <a:pt x="1652586" y="3981450"/>
                    </a:moveTo>
                    <a:lnTo>
                      <a:pt x="2624135" y="3981450"/>
                    </a:lnTo>
                    <a:lnTo>
                      <a:pt x="2624135" y="4089400"/>
                    </a:lnTo>
                    <a:lnTo>
                      <a:pt x="1652586" y="4089400"/>
                    </a:lnTo>
                    <a:lnTo>
                      <a:pt x="1652586" y="3981450"/>
                    </a:lnTo>
                    <a:close/>
                    <a:moveTo>
                      <a:pt x="3722685" y="3795713"/>
                    </a:moveTo>
                    <a:lnTo>
                      <a:pt x="4694235" y="3795713"/>
                    </a:lnTo>
                    <a:lnTo>
                      <a:pt x="4694235" y="3905251"/>
                    </a:lnTo>
                    <a:lnTo>
                      <a:pt x="3722685" y="3905251"/>
                    </a:lnTo>
                    <a:lnTo>
                      <a:pt x="3722685" y="3795713"/>
                    </a:lnTo>
                    <a:close/>
                    <a:moveTo>
                      <a:pt x="1652586" y="3795713"/>
                    </a:moveTo>
                    <a:lnTo>
                      <a:pt x="2624135" y="3795713"/>
                    </a:lnTo>
                    <a:lnTo>
                      <a:pt x="2624135" y="3905251"/>
                    </a:lnTo>
                    <a:lnTo>
                      <a:pt x="1652586" y="3905251"/>
                    </a:lnTo>
                    <a:lnTo>
                      <a:pt x="1652586" y="3795713"/>
                    </a:lnTo>
                    <a:close/>
                    <a:moveTo>
                      <a:pt x="3722685" y="3611563"/>
                    </a:moveTo>
                    <a:lnTo>
                      <a:pt x="4694235" y="3611563"/>
                    </a:lnTo>
                    <a:lnTo>
                      <a:pt x="4694235" y="3719513"/>
                    </a:lnTo>
                    <a:lnTo>
                      <a:pt x="3722685" y="3719513"/>
                    </a:lnTo>
                    <a:lnTo>
                      <a:pt x="3722685" y="3611563"/>
                    </a:lnTo>
                    <a:close/>
                    <a:moveTo>
                      <a:pt x="1652586" y="3611563"/>
                    </a:moveTo>
                    <a:lnTo>
                      <a:pt x="2624135" y="3611563"/>
                    </a:lnTo>
                    <a:lnTo>
                      <a:pt x="2624135" y="3719513"/>
                    </a:lnTo>
                    <a:lnTo>
                      <a:pt x="1652586" y="3719513"/>
                    </a:lnTo>
                    <a:lnTo>
                      <a:pt x="1652586" y="3611563"/>
                    </a:lnTo>
                    <a:close/>
                    <a:moveTo>
                      <a:pt x="3722685" y="3427415"/>
                    </a:moveTo>
                    <a:lnTo>
                      <a:pt x="4694235" y="3427415"/>
                    </a:lnTo>
                    <a:lnTo>
                      <a:pt x="4694235" y="3535363"/>
                    </a:lnTo>
                    <a:lnTo>
                      <a:pt x="3722685" y="3535363"/>
                    </a:lnTo>
                    <a:lnTo>
                      <a:pt x="3722685" y="3427415"/>
                    </a:lnTo>
                    <a:close/>
                    <a:moveTo>
                      <a:pt x="2881310" y="3427415"/>
                    </a:moveTo>
                    <a:lnTo>
                      <a:pt x="3544885" y="3427415"/>
                    </a:lnTo>
                    <a:lnTo>
                      <a:pt x="3544885" y="4089401"/>
                    </a:lnTo>
                    <a:lnTo>
                      <a:pt x="2881310" y="4089401"/>
                    </a:lnTo>
                    <a:lnTo>
                      <a:pt x="2881310" y="3427415"/>
                    </a:lnTo>
                    <a:close/>
                    <a:moveTo>
                      <a:pt x="1652586" y="3427415"/>
                    </a:moveTo>
                    <a:lnTo>
                      <a:pt x="2624135" y="3427415"/>
                    </a:lnTo>
                    <a:lnTo>
                      <a:pt x="2624135" y="3535365"/>
                    </a:lnTo>
                    <a:lnTo>
                      <a:pt x="1652586" y="3535365"/>
                    </a:lnTo>
                    <a:lnTo>
                      <a:pt x="1652586" y="3427415"/>
                    </a:lnTo>
                    <a:close/>
                    <a:moveTo>
                      <a:pt x="811211" y="3427415"/>
                    </a:moveTo>
                    <a:lnTo>
                      <a:pt x="1474786" y="3427415"/>
                    </a:lnTo>
                    <a:lnTo>
                      <a:pt x="1474786" y="4089401"/>
                    </a:lnTo>
                    <a:lnTo>
                      <a:pt x="811211" y="4089401"/>
                    </a:lnTo>
                    <a:lnTo>
                      <a:pt x="811211" y="3427415"/>
                    </a:lnTo>
                    <a:close/>
                    <a:moveTo>
                      <a:pt x="3722685" y="3071816"/>
                    </a:moveTo>
                    <a:lnTo>
                      <a:pt x="4694235" y="3071816"/>
                    </a:lnTo>
                    <a:lnTo>
                      <a:pt x="4694235" y="3181354"/>
                    </a:lnTo>
                    <a:lnTo>
                      <a:pt x="3722685" y="3181354"/>
                    </a:lnTo>
                    <a:lnTo>
                      <a:pt x="3722685" y="3071816"/>
                    </a:lnTo>
                    <a:close/>
                    <a:moveTo>
                      <a:pt x="1652587" y="3071816"/>
                    </a:moveTo>
                    <a:lnTo>
                      <a:pt x="2624135" y="3071816"/>
                    </a:lnTo>
                    <a:lnTo>
                      <a:pt x="2624135" y="3181354"/>
                    </a:lnTo>
                    <a:lnTo>
                      <a:pt x="1652587" y="3181354"/>
                    </a:lnTo>
                    <a:lnTo>
                      <a:pt x="1652587" y="3071816"/>
                    </a:lnTo>
                    <a:close/>
                    <a:moveTo>
                      <a:pt x="1652587" y="2887666"/>
                    </a:moveTo>
                    <a:lnTo>
                      <a:pt x="2624135" y="2887666"/>
                    </a:lnTo>
                    <a:lnTo>
                      <a:pt x="2624135" y="2995616"/>
                    </a:lnTo>
                    <a:lnTo>
                      <a:pt x="1652587" y="2995616"/>
                    </a:lnTo>
                    <a:lnTo>
                      <a:pt x="1652587" y="2887666"/>
                    </a:lnTo>
                    <a:close/>
                    <a:moveTo>
                      <a:pt x="3722685" y="2887665"/>
                    </a:moveTo>
                    <a:lnTo>
                      <a:pt x="4694235" y="2887665"/>
                    </a:lnTo>
                    <a:lnTo>
                      <a:pt x="4694235" y="2995615"/>
                    </a:lnTo>
                    <a:lnTo>
                      <a:pt x="3722685" y="2995615"/>
                    </a:lnTo>
                    <a:lnTo>
                      <a:pt x="3722685" y="2887665"/>
                    </a:lnTo>
                    <a:close/>
                    <a:moveTo>
                      <a:pt x="3722685" y="2703514"/>
                    </a:moveTo>
                    <a:lnTo>
                      <a:pt x="4694235" y="2703514"/>
                    </a:lnTo>
                    <a:lnTo>
                      <a:pt x="4694235" y="2811465"/>
                    </a:lnTo>
                    <a:lnTo>
                      <a:pt x="3722685" y="2811465"/>
                    </a:lnTo>
                    <a:lnTo>
                      <a:pt x="3722685" y="2703514"/>
                    </a:lnTo>
                    <a:close/>
                    <a:moveTo>
                      <a:pt x="1652587" y="2703514"/>
                    </a:moveTo>
                    <a:lnTo>
                      <a:pt x="2624135" y="2703514"/>
                    </a:lnTo>
                    <a:lnTo>
                      <a:pt x="2624135" y="2811465"/>
                    </a:lnTo>
                    <a:lnTo>
                      <a:pt x="1652587" y="2811465"/>
                    </a:lnTo>
                    <a:lnTo>
                      <a:pt x="1652587" y="2703514"/>
                    </a:lnTo>
                    <a:close/>
                    <a:moveTo>
                      <a:pt x="3722685" y="2517776"/>
                    </a:moveTo>
                    <a:lnTo>
                      <a:pt x="4694235" y="2517776"/>
                    </a:lnTo>
                    <a:lnTo>
                      <a:pt x="4694235" y="2627315"/>
                    </a:lnTo>
                    <a:lnTo>
                      <a:pt x="3722685" y="2627315"/>
                    </a:lnTo>
                    <a:lnTo>
                      <a:pt x="3722685" y="2517776"/>
                    </a:lnTo>
                    <a:close/>
                    <a:moveTo>
                      <a:pt x="2881310" y="2517776"/>
                    </a:moveTo>
                    <a:lnTo>
                      <a:pt x="3544885" y="2517776"/>
                    </a:lnTo>
                    <a:lnTo>
                      <a:pt x="3544885" y="3181354"/>
                    </a:lnTo>
                    <a:lnTo>
                      <a:pt x="2881310" y="3181354"/>
                    </a:lnTo>
                    <a:lnTo>
                      <a:pt x="2881310" y="2517776"/>
                    </a:lnTo>
                    <a:close/>
                    <a:moveTo>
                      <a:pt x="1652587" y="2517776"/>
                    </a:moveTo>
                    <a:lnTo>
                      <a:pt x="2624135" y="2517776"/>
                    </a:lnTo>
                    <a:lnTo>
                      <a:pt x="2624135" y="2627315"/>
                    </a:lnTo>
                    <a:lnTo>
                      <a:pt x="1652587" y="2627315"/>
                    </a:lnTo>
                    <a:lnTo>
                      <a:pt x="1652587" y="2517776"/>
                    </a:lnTo>
                    <a:close/>
                    <a:moveTo>
                      <a:pt x="811212" y="2517776"/>
                    </a:moveTo>
                    <a:lnTo>
                      <a:pt x="1474787" y="2517776"/>
                    </a:lnTo>
                    <a:lnTo>
                      <a:pt x="1474787" y="3181354"/>
                    </a:lnTo>
                    <a:lnTo>
                      <a:pt x="811212" y="3181354"/>
                    </a:lnTo>
                    <a:lnTo>
                      <a:pt x="811212" y="2517776"/>
                    </a:lnTo>
                    <a:close/>
                    <a:moveTo>
                      <a:pt x="3722685" y="2163766"/>
                    </a:moveTo>
                    <a:lnTo>
                      <a:pt x="4694235" y="2163766"/>
                    </a:lnTo>
                    <a:lnTo>
                      <a:pt x="4694235" y="2273303"/>
                    </a:lnTo>
                    <a:lnTo>
                      <a:pt x="3722685" y="2273303"/>
                    </a:lnTo>
                    <a:lnTo>
                      <a:pt x="3722685" y="2163766"/>
                    </a:lnTo>
                    <a:close/>
                    <a:moveTo>
                      <a:pt x="1652588" y="2163766"/>
                    </a:moveTo>
                    <a:lnTo>
                      <a:pt x="2624135" y="2163766"/>
                    </a:lnTo>
                    <a:lnTo>
                      <a:pt x="2624135" y="2273304"/>
                    </a:lnTo>
                    <a:lnTo>
                      <a:pt x="1652588" y="2273304"/>
                    </a:lnTo>
                    <a:lnTo>
                      <a:pt x="1652588" y="2163766"/>
                    </a:lnTo>
                    <a:close/>
                    <a:moveTo>
                      <a:pt x="1652588" y="1979617"/>
                    </a:moveTo>
                    <a:lnTo>
                      <a:pt x="2624135" y="1979617"/>
                    </a:lnTo>
                    <a:lnTo>
                      <a:pt x="2624135" y="2087566"/>
                    </a:lnTo>
                    <a:lnTo>
                      <a:pt x="1652588" y="2087566"/>
                    </a:lnTo>
                    <a:lnTo>
                      <a:pt x="1652588" y="1979617"/>
                    </a:lnTo>
                    <a:close/>
                    <a:moveTo>
                      <a:pt x="3722685" y="1979616"/>
                    </a:moveTo>
                    <a:lnTo>
                      <a:pt x="4694235" y="1979616"/>
                    </a:lnTo>
                    <a:lnTo>
                      <a:pt x="4694235" y="2087566"/>
                    </a:lnTo>
                    <a:lnTo>
                      <a:pt x="3722685" y="2087566"/>
                    </a:lnTo>
                    <a:lnTo>
                      <a:pt x="3722685" y="1979616"/>
                    </a:lnTo>
                    <a:close/>
                    <a:moveTo>
                      <a:pt x="1652588" y="1793879"/>
                    </a:moveTo>
                    <a:lnTo>
                      <a:pt x="2624135" y="1793879"/>
                    </a:lnTo>
                    <a:lnTo>
                      <a:pt x="2624135" y="1903417"/>
                    </a:lnTo>
                    <a:lnTo>
                      <a:pt x="1652588" y="1903417"/>
                    </a:lnTo>
                    <a:lnTo>
                      <a:pt x="1652588" y="1793879"/>
                    </a:lnTo>
                    <a:close/>
                    <a:moveTo>
                      <a:pt x="3722685" y="1793878"/>
                    </a:moveTo>
                    <a:lnTo>
                      <a:pt x="4694235" y="1793878"/>
                    </a:lnTo>
                    <a:lnTo>
                      <a:pt x="4694235" y="1903416"/>
                    </a:lnTo>
                    <a:lnTo>
                      <a:pt x="3722685" y="1903416"/>
                    </a:lnTo>
                    <a:lnTo>
                      <a:pt x="3722685" y="1793878"/>
                    </a:lnTo>
                    <a:close/>
                    <a:moveTo>
                      <a:pt x="1652588" y="1609729"/>
                    </a:moveTo>
                    <a:lnTo>
                      <a:pt x="2624135" y="1609729"/>
                    </a:lnTo>
                    <a:lnTo>
                      <a:pt x="2624135" y="1719267"/>
                    </a:lnTo>
                    <a:lnTo>
                      <a:pt x="1652588" y="1719267"/>
                    </a:lnTo>
                    <a:lnTo>
                      <a:pt x="1652588" y="1609729"/>
                    </a:lnTo>
                    <a:close/>
                    <a:moveTo>
                      <a:pt x="811213" y="1609729"/>
                    </a:moveTo>
                    <a:lnTo>
                      <a:pt x="1474788" y="1609729"/>
                    </a:lnTo>
                    <a:lnTo>
                      <a:pt x="1474788" y="2273303"/>
                    </a:lnTo>
                    <a:lnTo>
                      <a:pt x="811213" y="2273303"/>
                    </a:lnTo>
                    <a:lnTo>
                      <a:pt x="811213" y="1609729"/>
                    </a:lnTo>
                    <a:close/>
                    <a:moveTo>
                      <a:pt x="3722685" y="1609728"/>
                    </a:moveTo>
                    <a:lnTo>
                      <a:pt x="4694235" y="1609728"/>
                    </a:lnTo>
                    <a:lnTo>
                      <a:pt x="4694235" y="1719266"/>
                    </a:lnTo>
                    <a:lnTo>
                      <a:pt x="3722685" y="1719266"/>
                    </a:lnTo>
                    <a:lnTo>
                      <a:pt x="3722685" y="1609728"/>
                    </a:lnTo>
                    <a:close/>
                    <a:moveTo>
                      <a:pt x="2881310" y="1609728"/>
                    </a:moveTo>
                    <a:lnTo>
                      <a:pt x="3544885" y="1609728"/>
                    </a:lnTo>
                    <a:lnTo>
                      <a:pt x="3544885" y="2273303"/>
                    </a:lnTo>
                    <a:lnTo>
                      <a:pt x="2881310" y="2273303"/>
                    </a:lnTo>
                    <a:lnTo>
                      <a:pt x="2881310" y="1609728"/>
                    </a:lnTo>
                    <a:close/>
                    <a:moveTo>
                      <a:pt x="550863" y="830266"/>
                    </a:moveTo>
                    <a:lnTo>
                      <a:pt x="550863" y="6173788"/>
                    </a:lnTo>
                    <a:lnTo>
                      <a:pt x="3970893" y="6173788"/>
                    </a:lnTo>
                    <a:lnTo>
                      <a:pt x="3972506" y="6175293"/>
                    </a:lnTo>
                    <a:lnTo>
                      <a:pt x="3973909" y="6173788"/>
                    </a:lnTo>
                    <a:lnTo>
                      <a:pt x="3981237" y="6173788"/>
                    </a:lnTo>
                    <a:lnTo>
                      <a:pt x="3981447" y="6173561"/>
                    </a:lnTo>
                    <a:lnTo>
                      <a:pt x="3981447" y="6165704"/>
                    </a:lnTo>
                    <a:lnTo>
                      <a:pt x="4728059" y="5365062"/>
                    </a:lnTo>
                    <a:lnTo>
                      <a:pt x="4609280" y="5493722"/>
                    </a:lnTo>
                    <a:lnTo>
                      <a:pt x="4732169" y="5360654"/>
                    </a:lnTo>
                    <a:lnTo>
                      <a:pt x="4954584" y="5122143"/>
                    </a:lnTo>
                    <a:lnTo>
                      <a:pt x="4953428" y="5121066"/>
                    </a:lnTo>
                    <a:lnTo>
                      <a:pt x="4954585" y="5119813"/>
                    </a:lnTo>
                    <a:lnTo>
                      <a:pt x="4954585" y="5119688"/>
                    </a:lnTo>
                    <a:lnTo>
                      <a:pt x="4954585" y="830266"/>
                    </a:lnTo>
                    <a:lnTo>
                      <a:pt x="3916359" y="830266"/>
                    </a:lnTo>
                    <a:lnTo>
                      <a:pt x="3916359" y="990601"/>
                    </a:lnTo>
                    <a:lnTo>
                      <a:pt x="1639884" y="990601"/>
                    </a:lnTo>
                    <a:lnTo>
                      <a:pt x="1639884" y="830266"/>
                    </a:lnTo>
                    <a:lnTo>
                      <a:pt x="550863" y="830266"/>
                    </a:lnTo>
                    <a:close/>
                    <a:moveTo>
                      <a:pt x="3581397" y="465138"/>
                    </a:moveTo>
                    <a:lnTo>
                      <a:pt x="3575396" y="465456"/>
                    </a:lnTo>
                    <a:lnTo>
                      <a:pt x="3569396" y="465775"/>
                    </a:lnTo>
                    <a:lnTo>
                      <a:pt x="3563079" y="466730"/>
                    </a:lnTo>
                    <a:lnTo>
                      <a:pt x="3557395" y="467685"/>
                    </a:lnTo>
                    <a:lnTo>
                      <a:pt x="3551394" y="468958"/>
                    </a:lnTo>
                    <a:lnTo>
                      <a:pt x="3546025" y="470550"/>
                    </a:lnTo>
                    <a:lnTo>
                      <a:pt x="3540656" y="472460"/>
                    </a:lnTo>
                    <a:lnTo>
                      <a:pt x="3534972" y="474688"/>
                    </a:lnTo>
                    <a:lnTo>
                      <a:pt x="3529919" y="477235"/>
                    </a:lnTo>
                    <a:lnTo>
                      <a:pt x="3524550" y="479782"/>
                    </a:lnTo>
                    <a:lnTo>
                      <a:pt x="3519813" y="482329"/>
                    </a:lnTo>
                    <a:lnTo>
                      <a:pt x="3514760" y="485831"/>
                    </a:lnTo>
                    <a:lnTo>
                      <a:pt x="3510338" y="489014"/>
                    </a:lnTo>
                    <a:lnTo>
                      <a:pt x="3505917" y="492516"/>
                    </a:lnTo>
                    <a:lnTo>
                      <a:pt x="3501495" y="496654"/>
                    </a:lnTo>
                    <a:lnTo>
                      <a:pt x="3497390" y="500474"/>
                    </a:lnTo>
                    <a:lnTo>
                      <a:pt x="3493284" y="504294"/>
                    </a:lnTo>
                    <a:lnTo>
                      <a:pt x="3489494" y="509070"/>
                    </a:lnTo>
                    <a:lnTo>
                      <a:pt x="3486020" y="513526"/>
                    </a:lnTo>
                    <a:lnTo>
                      <a:pt x="3482862" y="517983"/>
                    </a:lnTo>
                    <a:lnTo>
                      <a:pt x="3479388" y="523077"/>
                    </a:lnTo>
                    <a:lnTo>
                      <a:pt x="3476862" y="527852"/>
                    </a:lnTo>
                    <a:lnTo>
                      <a:pt x="3474335" y="533264"/>
                    </a:lnTo>
                    <a:lnTo>
                      <a:pt x="3471809" y="538357"/>
                    </a:lnTo>
                    <a:lnTo>
                      <a:pt x="3469598" y="544087"/>
                    </a:lnTo>
                    <a:lnTo>
                      <a:pt x="3467703" y="549499"/>
                    </a:lnTo>
                    <a:lnTo>
                      <a:pt x="3466124" y="555229"/>
                    </a:lnTo>
                    <a:lnTo>
                      <a:pt x="3464861" y="560960"/>
                    </a:lnTo>
                    <a:lnTo>
                      <a:pt x="3463913" y="567008"/>
                    </a:lnTo>
                    <a:lnTo>
                      <a:pt x="3462966" y="572738"/>
                    </a:lnTo>
                    <a:lnTo>
                      <a:pt x="3462650" y="579105"/>
                    </a:lnTo>
                    <a:lnTo>
                      <a:pt x="3462334" y="585154"/>
                    </a:lnTo>
                    <a:lnTo>
                      <a:pt x="3462650" y="591521"/>
                    </a:lnTo>
                    <a:lnTo>
                      <a:pt x="3462966" y="597251"/>
                    </a:lnTo>
                    <a:lnTo>
                      <a:pt x="3463913" y="603618"/>
                    </a:lnTo>
                    <a:lnTo>
                      <a:pt x="3464861" y="609348"/>
                    </a:lnTo>
                    <a:lnTo>
                      <a:pt x="3466124" y="615397"/>
                    </a:lnTo>
                    <a:lnTo>
                      <a:pt x="3467703" y="620808"/>
                    </a:lnTo>
                    <a:lnTo>
                      <a:pt x="3469598" y="626539"/>
                    </a:lnTo>
                    <a:lnTo>
                      <a:pt x="3471809" y="631950"/>
                    </a:lnTo>
                    <a:lnTo>
                      <a:pt x="3474335" y="637362"/>
                    </a:lnTo>
                    <a:lnTo>
                      <a:pt x="3476862" y="642456"/>
                    </a:lnTo>
                    <a:lnTo>
                      <a:pt x="3479388" y="647231"/>
                    </a:lnTo>
                    <a:lnTo>
                      <a:pt x="3482862" y="652324"/>
                    </a:lnTo>
                    <a:lnTo>
                      <a:pt x="3486020" y="656781"/>
                    </a:lnTo>
                    <a:lnTo>
                      <a:pt x="3489494" y="661556"/>
                    </a:lnTo>
                    <a:lnTo>
                      <a:pt x="3493284" y="665695"/>
                    </a:lnTo>
                    <a:lnTo>
                      <a:pt x="3497390" y="669833"/>
                    </a:lnTo>
                    <a:lnTo>
                      <a:pt x="3501495" y="673972"/>
                    </a:lnTo>
                    <a:lnTo>
                      <a:pt x="3505917" y="677792"/>
                    </a:lnTo>
                    <a:lnTo>
                      <a:pt x="3510338" y="681294"/>
                    </a:lnTo>
                    <a:lnTo>
                      <a:pt x="3514760" y="684795"/>
                    </a:lnTo>
                    <a:lnTo>
                      <a:pt x="3519813" y="687661"/>
                    </a:lnTo>
                    <a:lnTo>
                      <a:pt x="3524550" y="690526"/>
                    </a:lnTo>
                    <a:lnTo>
                      <a:pt x="3529919" y="693072"/>
                    </a:lnTo>
                    <a:lnTo>
                      <a:pt x="3534972" y="695938"/>
                    </a:lnTo>
                    <a:lnTo>
                      <a:pt x="3540656" y="697848"/>
                    </a:lnTo>
                    <a:lnTo>
                      <a:pt x="3546025" y="699758"/>
                    </a:lnTo>
                    <a:lnTo>
                      <a:pt x="3551394" y="701349"/>
                    </a:lnTo>
                    <a:lnTo>
                      <a:pt x="3557395" y="702623"/>
                    </a:lnTo>
                    <a:lnTo>
                      <a:pt x="3563079" y="703578"/>
                    </a:lnTo>
                    <a:lnTo>
                      <a:pt x="3569396" y="704533"/>
                    </a:lnTo>
                    <a:lnTo>
                      <a:pt x="3575396" y="704851"/>
                    </a:lnTo>
                    <a:lnTo>
                      <a:pt x="3581397" y="704851"/>
                    </a:lnTo>
                    <a:lnTo>
                      <a:pt x="3587713" y="704851"/>
                    </a:lnTo>
                    <a:lnTo>
                      <a:pt x="3593713" y="704533"/>
                    </a:lnTo>
                    <a:lnTo>
                      <a:pt x="3599714" y="703578"/>
                    </a:lnTo>
                    <a:lnTo>
                      <a:pt x="3605399" y="702623"/>
                    </a:lnTo>
                    <a:lnTo>
                      <a:pt x="3611399" y="701349"/>
                    </a:lnTo>
                    <a:lnTo>
                      <a:pt x="3616768" y="699758"/>
                    </a:lnTo>
                    <a:lnTo>
                      <a:pt x="3622453" y="697848"/>
                    </a:lnTo>
                    <a:lnTo>
                      <a:pt x="3627822" y="695938"/>
                    </a:lnTo>
                    <a:lnTo>
                      <a:pt x="3632875" y="693072"/>
                    </a:lnTo>
                    <a:lnTo>
                      <a:pt x="3638243" y="690526"/>
                    </a:lnTo>
                    <a:lnTo>
                      <a:pt x="3642981" y="687661"/>
                    </a:lnTo>
                    <a:lnTo>
                      <a:pt x="3648034" y="684795"/>
                    </a:lnTo>
                    <a:lnTo>
                      <a:pt x="3652455" y="681294"/>
                    </a:lnTo>
                    <a:lnTo>
                      <a:pt x="3657192" y="677792"/>
                    </a:lnTo>
                    <a:lnTo>
                      <a:pt x="3661614" y="673972"/>
                    </a:lnTo>
                    <a:lnTo>
                      <a:pt x="3665404" y="669833"/>
                    </a:lnTo>
                    <a:lnTo>
                      <a:pt x="3669509" y="665695"/>
                    </a:lnTo>
                    <a:lnTo>
                      <a:pt x="3673299" y="661556"/>
                    </a:lnTo>
                    <a:lnTo>
                      <a:pt x="3676773" y="656781"/>
                    </a:lnTo>
                    <a:lnTo>
                      <a:pt x="3680247" y="652324"/>
                    </a:lnTo>
                    <a:lnTo>
                      <a:pt x="3683405" y="647231"/>
                    </a:lnTo>
                    <a:lnTo>
                      <a:pt x="3685932" y="642456"/>
                    </a:lnTo>
                    <a:lnTo>
                      <a:pt x="3688458" y="637362"/>
                    </a:lnTo>
                    <a:lnTo>
                      <a:pt x="3691300" y="631950"/>
                    </a:lnTo>
                    <a:lnTo>
                      <a:pt x="3693195" y="626539"/>
                    </a:lnTo>
                    <a:lnTo>
                      <a:pt x="3695090" y="620808"/>
                    </a:lnTo>
                    <a:lnTo>
                      <a:pt x="3696669" y="615397"/>
                    </a:lnTo>
                    <a:lnTo>
                      <a:pt x="3697933" y="609348"/>
                    </a:lnTo>
                    <a:lnTo>
                      <a:pt x="3698880" y="603618"/>
                    </a:lnTo>
                    <a:lnTo>
                      <a:pt x="3699828" y="597251"/>
                    </a:lnTo>
                    <a:lnTo>
                      <a:pt x="3700143" y="591521"/>
                    </a:lnTo>
                    <a:lnTo>
                      <a:pt x="3700459" y="585154"/>
                    </a:lnTo>
                    <a:lnTo>
                      <a:pt x="3700143" y="579105"/>
                    </a:lnTo>
                    <a:lnTo>
                      <a:pt x="3699828" y="572738"/>
                    </a:lnTo>
                    <a:lnTo>
                      <a:pt x="3698880" y="567008"/>
                    </a:lnTo>
                    <a:lnTo>
                      <a:pt x="3697933" y="560960"/>
                    </a:lnTo>
                    <a:lnTo>
                      <a:pt x="3696669" y="555229"/>
                    </a:lnTo>
                    <a:lnTo>
                      <a:pt x="3695090" y="549499"/>
                    </a:lnTo>
                    <a:lnTo>
                      <a:pt x="3693195" y="544087"/>
                    </a:lnTo>
                    <a:lnTo>
                      <a:pt x="3691300" y="538357"/>
                    </a:lnTo>
                    <a:lnTo>
                      <a:pt x="3688458" y="533264"/>
                    </a:lnTo>
                    <a:lnTo>
                      <a:pt x="3685932" y="527852"/>
                    </a:lnTo>
                    <a:lnTo>
                      <a:pt x="3683405" y="523077"/>
                    </a:lnTo>
                    <a:lnTo>
                      <a:pt x="3680247" y="517983"/>
                    </a:lnTo>
                    <a:lnTo>
                      <a:pt x="3676773" y="513526"/>
                    </a:lnTo>
                    <a:lnTo>
                      <a:pt x="3673299" y="509070"/>
                    </a:lnTo>
                    <a:lnTo>
                      <a:pt x="3669509" y="504294"/>
                    </a:lnTo>
                    <a:lnTo>
                      <a:pt x="3665404" y="500474"/>
                    </a:lnTo>
                    <a:lnTo>
                      <a:pt x="3661614" y="496654"/>
                    </a:lnTo>
                    <a:lnTo>
                      <a:pt x="3657192" y="492516"/>
                    </a:lnTo>
                    <a:lnTo>
                      <a:pt x="3652455" y="489014"/>
                    </a:lnTo>
                    <a:lnTo>
                      <a:pt x="3648034" y="485831"/>
                    </a:lnTo>
                    <a:lnTo>
                      <a:pt x="3642981" y="482329"/>
                    </a:lnTo>
                    <a:lnTo>
                      <a:pt x="3638243" y="479782"/>
                    </a:lnTo>
                    <a:lnTo>
                      <a:pt x="3632875" y="477235"/>
                    </a:lnTo>
                    <a:lnTo>
                      <a:pt x="3627822" y="474688"/>
                    </a:lnTo>
                    <a:lnTo>
                      <a:pt x="3622453" y="472460"/>
                    </a:lnTo>
                    <a:lnTo>
                      <a:pt x="3616768" y="470550"/>
                    </a:lnTo>
                    <a:lnTo>
                      <a:pt x="3611399" y="468958"/>
                    </a:lnTo>
                    <a:lnTo>
                      <a:pt x="3605399" y="467685"/>
                    </a:lnTo>
                    <a:lnTo>
                      <a:pt x="3599714" y="466730"/>
                    </a:lnTo>
                    <a:lnTo>
                      <a:pt x="3593713" y="465775"/>
                    </a:lnTo>
                    <a:lnTo>
                      <a:pt x="3587713" y="465456"/>
                    </a:lnTo>
                    <a:lnTo>
                      <a:pt x="3581397" y="465138"/>
                    </a:lnTo>
                    <a:close/>
                    <a:moveTo>
                      <a:pt x="1975323" y="465138"/>
                    </a:moveTo>
                    <a:lnTo>
                      <a:pt x="1969282" y="465457"/>
                    </a:lnTo>
                    <a:lnTo>
                      <a:pt x="1963242" y="465775"/>
                    </a:lnTo>
                    <a:lnTo>
                      <a:pt x="1957201" y="466730"/>
                    </a:lnTo>
                    <a:lnTo>
                      <a:pt x="1951161" y="467685"/>
                    </a:lnTo>
                    <a:lnTo>
                      <a:pt x="1945756" y="468958"/>
                    </a:lnTo>
                    <a:lnTo>
                      <a:pt x="1939716" y="470550"/>
                    </a:lnTo>
                    <a:lnTo>
                      <a:pt x="1934311" y="472460"/>
                    </a:lnTo>
                    <a:lnTo>
                      <a:pt x="1928588" y="474689"/>
                    </a:lnTo>
                    <a:lnTo>
                      <a:pt x="1923502" y="477235"/>
                    </a:lnTo>
                    <a:lnTo>
                      <a:pt x="1918415" y="479782"/>
                    </a:lnTo>
                    <a:lnTo>
                      <a:pt x="1913328" y="482329"/>
                    </a:lnTo>
                    <a:lnTo>
                      <a:pt x="1908559" y="485831"/>
                    </a:lnTo>
                    <a:lnTo>
                      <a:pt x="1903790" y="489014"/>
                    </a:lnTo>
                    <a:lnTo>
                      <a:pt x="1899340" y="492516"/>
                    </a:lnTo>
                    <a:lnTo>
                      <a:pt x="1895206" y="496654"/>
                    </a:lnTo>
                    <a:lnTo>
                      <a:pt x="1890756" y="500474"/>
                    </a:lnTo>
                    <a:lnTo>
                      <a:pt x="1886941" y="504294"/>
                    </a:lnTo>
                    <a:lnTo>
                      <a:pt x="1882808" y="509070"/>
                    </a:lnTo>
                    <a:lnTo>
                      <a:pt x="1879310" y="513527"/>
                    </a:lnTo>
                    <a:lnTo>
                      <a:pt x="1876131" y="517983"/>
                    </a:lnTo>
                    <a:lnTo>
                      <a:pt x="1873270" y="523077"/>
                    </a:lnTo>
                    <a:lnTo>
                      <a:pt x="1870091" y="527852"/>
                    </a:lnTo>
                    <a:lnTo>
                      <a:pt x="1867547" y="533264"/>
                    </a:lnTo>
                    <a:lnTo>
                      <a:pt x="1865004" y="538357"/>
                    </a:lnTo>
                    <a:lnTo>
                      <a:pt x="1863097" y="544088"/>
                    </a:lnTo>
                    <a:lnTo>
                      <a:pt x="1861189" y="549499"/>
                    </a:lnTo>
                    <a:lnTo>
                      <a:pt x="1859281" y="555230"/>
                    </a:lnTo>
                    <a:lnTo>
                      <a:pt x="1858010" y="560960"/>
                    </a:lnTo>
                    <a:lnTo>
                      <a:pt x="1857056" y="567008"/>
                    </a:lnTo>
                    <a:lnTo>
                      <a:pt x="1856102" y="572739"/>
                    </a:lnTo>
                    <a:lnTo>
                      <a:pt x="1855784" y="579105"/>
                    </a:lnTo>
                    <a:lnTo>
                      <a:pt x="1855784" y="585154"/>
                    </a:lnTo>
                    <a:lnTo>
                      <a:pt x="1855784" y="591521"/>
                    </a:lnTo>
                    <a:lnTo>
                      <a:pt x="1856102" y="597251"/>
                    </a:lnTo>
                    <a:lnTo>
                      <a:pt x="1857056" y="603618"/>
                    </a:lnTo>
                    <a:lnTo>
                      <a:pt x="1858010" y="609348"/>
                    </a:lnTo>
                    <a:lnTo>
                      <a:pt x="1859281" y="615397"/>
                    </a:lnTo>
                    <a:lnTo>
                      <a:pt x="1861189" y="620808"/>
                    </a:lnTo>
                    <a:lnTo>
                      <a:pt x="1863097" y="626539"/>
                    </a:lnTo>
                    <a:lnTo>
                      <a:pt x="1865004" y="631951"/>
                    </a:lnTo>
                    <a:lnTo>
                      <a:pt x="1867547" y="637362"/>
                    </a:lnTo>
                    <a:lnTo>
                      <a:pt x="1870091" y="642456"/>
                    </a:lnTo>
                    <a:lnTo>
                      <a:pt x="1873270" y="647231"/>
                    </a:lnTo>
                    <a:lnTo>
                      <a:pt x="1876131" y="652324"/>
                    </a:lnTo>
                    <a:lnTo>
                      <a:pt x="1879310" y="656781"/>
                    </a:lnTo>
                    <a:lnTo>
                      <a:pt x="1882808" y="661556"/>
                    </a:lnTo>
                    <a:lnTo>
                      <a:pt x="1886941" y="665695"/>
                    </a:lnTo>
                    <a:lnTo>
                      <a:pt x="1890756" y="669833"/>
                    </a:lnTo>
                    <a:lnTo>
                      <a:pt x="1895206" y="673972"/>
                    </a:lnTo>
                    <a:lnTo>
                      <a:pt x="1899340" y="677792"/>
                    </a:lnTo>
                    <a:lnTo>
                      <a:pt x="1903790" y="681294"/>
                    </a:lnTo>
                    <a:lnTo>
                      <a:pt x="1908559" y="684796"/>
                    </a:lnTo>
                    <a:lnTo>
                      <a:pt x="1913328" y="687661"/>
                    </a:lnTo>
                    <a:lnTo>
                      <a:pt x="1918415" y="690526"/>
                    </a:lnTo>
                    <a:lnTo>
                      <a:pt x="1923502" y="693073"/>
                    </a:lnTo>
                    <a:lnTo>
                      <a:pt x="1928588" y="695938"/>
                    </a:lnTo>
                    <a:lnTo>
                      <a:pt x="1934311" y="697848"/>
                    </a:lnTo>
                    <a:lnTo>
                      <a:pt x="1939716" y="699758"/>
                    </a:lnTo>
                    <a:lnTo>
                      <a:pt x="1945756" y="701349"/>
                    </a:lnTo>
                    <a:lnTo>
                      <a:pt x="1951161" y="702623"/>
                    </a:lnTo>
                    <a:lnTo>
                      <a:pt x="1957201" y="703578"/>
                    </a:lnTo>
                    <a:lnTo>
                      <a:pt x="1963242" y="704533"/>
                    </a:lnTo>
                    <a:lnTo>
                      <a:pt x="1969282" y="704851"/>
                    </a:lnTo>
                    <a:lnTo>
                      <a:pt x="1975323" y="704851"/>
                    </a:lnTo>
                    <a:lnTo>
                      <a:pt x="1981681" y="704851"/>
                    </a:lnTo>
                    <a:lnTo>
                      <a:pt x="1987722" y="704533"/>
                    </a:lnTo>
                    <a:lnTo>
                      <a:pt x="1993762" y="703578"/>
                    </a:lnTo>
                    <a:lnTo>
                      <a:pt x="1999485" y="702623"/>
                    </a:lnTo>
                    <a:lnTo>
                      <a:pt x="2005525" y="701349"/>
                    </a:lnTo>
                    <a:lnTo>
                      <a:pt x="2010930" y="699758"/>
                    </a:lnTo>
                    <a:lnTo>
                      <a:pt x="2016653" y="697848"/>
                    </a:lnTo>
                    <a:lnTo>
                      <a:pt x="2022057" y="695938"/>
                    </a:lnTo>
                    <a:lnTo>
                      <a:pt x="2027462" y="693073"/>
                    </a:lnTo>
                    <a:lnTo>
                      <a:pt x="2032549" y="690526"/>
                    </a:lnTo>
                    <a:lnTo>
                      <a:pt x="2037635" y="687661"/>
                    </a:lnTo>
                    <a:lnTo>
                      <a:pt x="2042404" y="684796"/>
                    </a:lnTo>
                    <a:lnTo>
                      <a:pt x="2047491" y="681294"/>
                    </a:lnTo>
                    <a:lnTo>
                      <a:pt x="2051624" y="677792"/>
                    </a:lnTo>
                    <a:lnTo>
                      <a:pt x="2056075" y="673972"/>
                    </a:lnTo>
                    <a:lnTo>
                      <a:pt x="2060208" y="669833"/>
                    </a:lnTo>
                    <a:lnTo>
                      <a:pt x="2064341" y="665695"/>
                    </a:lnTo>
                    <a:lnTo>
                      <a:pt x="2067838" y="661556"/>
                    </a:lnTo>
                    <a:lnTo>
                      <a:pt x="2071653" y="656781"/>
                    </a:lnTo>
                    <a:lnTo>
                      <a:pt x="2074832" y="652324"/>
                    </a:lnTo>
                    <a:lnTo>
                      <a:pt x="2078012" y="647231"/>
                    </a:lnTo>
                    <a:lnTo>
                      <a:pt x="2080873" y="642456"/>
                    </a:lnTo>
                    <a:lnTo>
                      <a:pt x="2083734" y="637362"/>
                    </a:lnTo>
                    <a:lnTo>
                      <a:pt x="2085960" y="631951"/>
                    </a:lnTo>
                    <a:lnTo>
                      <a:pt x="2088185" y="626539"/>
                    </a:lnTo>
                    <a:lnTo>
                      <a:pt x="2089775" y="620808"/>
                    </a:lnTo>
                    <a:lnTo>
                      <a:pt x="2091364" y="615397"/>
                    </a:lnTo>
                    <a:lnTo>
                      <a:pt x="2092636" y="609348"/>
                    </a:lnTo>
                    <a:lnTo>
                      <a:pt x="2094225" y="603618"/>
                    </a:lnTo>
                    <a:lnTo>
                      <a:pt x="2094861" y="597251"/>
                    </a:lnTo>
                    <a:lnTo>
                      <a:pt x="2095179" y="591521"/>
                    </a:lnTo>
                    <a:lnTo>
                      <a:pt x="2095497" y="585154"/>
                    </a:lnTo>
                    <a:lnTo>
                      <a:pt x="2095179" y="579105"/>
                    </a:lnTo>
                    <a:lnTo>
                      <a:pt x="2094861" y="572739"/>
                    </a:lnTo>
                    <a:lnTo>
                      <a:pt x="2094225" y="567008"/>
                    </a:lnTo>
                    <a:lnTo>
                      <a:pt x="2092636" y="560960"/>
                    </a:lnTo>
                    <a:lnTo>
                      <a:pt x="2091364" y="555230"/>
                    </a:lnTo>
                    <a:lnTo>
                      <a:pt x="2089775" y="549499"/>
                    </a:lnTo>
                    <a:lnTo>
                      <a:pt x="2088185" y="544088"/>
                    </a:lnTo>
                    <a:lnTo>
                      <a:pt x="2085960" y="538357"/>
                    </a:lnTo>
                    <a:lnTo>
                      <a:pt x="2083734" y="533264"/>
                    </a:lnTo>
                    <a:lnTo>
                      <a:pt x="2080873" y="527852"/>
                    </a:lnTo>
                    <a:lnTo>
                      <a:pt x="2078012" y="523077"/>
                    </a:lnTo>
                    <a:lnTo>
                      <a:pt x="2074832" y="517983"/>
                    </a:lnTo>
                    <a:lnTo>
                      <a:pt x="2071653" y="513527"/>
                    </a:lnTo>
                    <a:lnTo>
                      <a:pt x="2067838" y="509070"/>
                    </a:lnTo>
                    <a:lnTo>
                      <a:pt x="2064341" y="504294"/>
                    </a:lnTo>
                    <a:lnTo>
                      <a:pt x="2060208" y="500474"/>
                    </a:lnTo>
                    <a:lnTo>
                      <a:pt x="2056075" y="496654"/>
                    </a:lnTo>
                    <a:lnTo>
                      <a:pt x="2051624" y="492516"/>
                    </a:lnTo>
                    <a:lnTo>
                      <a:pt x="2047491" y="489014"/>
                    </a:lnTo>
                    <a:lnTo>
                      <a:pt x="2042404" y="485831"/>
                    </a:lnTo>
                    <a:lnTo>
                      <a:pt x="2037635" y="482329"/>
                    </a:lnTo>
                    <a:lnTo>
                      <a:pt x="2032549" y="479782"/>
                    </a:lnTo>
                    <a:lnTo>
                      <a:pt x="2027462" y="477235"/>
                    </a:lnTo>
                    <a:lnTo>
                      <a:pt x="2022057" y="474689"/>
                    </a:lnTo>
                    <a:lnTo>
                      <a:pt x="2016653" y="472460"/>
                    </a:lnTo>
                    <a:lnTo>
                      <a:pt x="2010930" y="470550"/>
                    </a:lnTo>
                    <a:lnTo>
                      <a:pt x="2005525" y="468958"/>
                    </a:lnTo>
                    <a:lnTo>
                      <a:pt x="1999485" y="467685"/>
                    </a:lnTo>
                    <a:lnTo>
                      <a:pt x="1993762" y="466730"/>
                    </a:lnTo>
                    <a:lnTo>
                      <a:pt x="1987722" y="465775"/>
                    </a:lnTo>
                    <a:lnTo>
                      <a:pt x="1981681" y="465457"/>
                    </a:lnTo>
                    <a:lnTo>
                      <a:pt x="1975323" y="465138"/>
                    </a:lnTo>
                    <a:close/>
                    <a:moveTo>
                      <a:pt x="2038346" y="0"/>
                    </a:moveTo>
                    <a:lnTo>
                      <a:pt x="3519484" y="0"/>
                    </a:lnTo>
                    <a:lnTo>
                      <a:pt x="3431641" y="179388"/>
                    </a:lnTo>
                    <a:lnTo>
                      <a:pt x="3916359" y="179388"/>
                    </a:lnTo>
                    <a:lnTo>
                      <a:pt x="3916359" y="295278"/>
                    </a:lnTo>
                    <a:lnTo>
                      <a:pt x="4885370" y="295278"/>
                    </a:lnTo>
                    <a:lnTo>
                      <a:pt x="4901245" y="295596"/>
                    </a:lnTo>
                    <a:lnTo>
                      <a:pt x="4917437" y="296231"/>
                    </a:lnTo>
                    <a:lnTo>
                      <a:pt x="4932995" y="297183"/>
                    </a:lnTo>
                    <a:lnTo>
                      <a:pt x="4948552" y="298771"/>
                    </a:lnTo>
                    <a:lnTo>
                      <a:pt x="4964427" y="300676"/>
                    </a:lnTo>
                    <a:lnTo>
                      <a:pt x="4979667" y="302581"/>
                    </a:lnTo>
                    <a:lnTo>
                      <a:pt x="4994907" y="305120"/>
                    </a:lnTo>
                    <a:lnTo>
                      <a:pt x="5010465" y="307977"/>
                    </a:lnTo>
                    <a:lnTo>
                      <a:pt x="5025387" y="311471"/>
                    </a:lnTo>
                    <a:lnTo>
                      <a:pt x="5040310" y="314962"/>
                    </a:lnTo>
                    <a:lnTo>
                      <a:pt x="5054915" y="318772"/>
                    </a:lnTo>
                    <a:lnTo>
                      <a:pt x="5069837" y="323534"/>
                    </a:lnTo>
                    <a:lnTo>
                      <a:pt x="5084125" y="327979"/>
                    </a:lnTo>
                    <a:lnTo>
                      <a:pt x="5098412" y="333059"/>
                    </a:lnTo>
                    <a:lnTo>
                      <a:pt x="5112700" y="338456"/>
                    </a:lnTo>
                    <a:lnTo>
                      <a:pt x="5126987" y="344171"/>
                    </a:lnTo>
                    <a:lnTo>
                      <a:pt x="5140640" y="350203"/>
                    </a:lnTo>
                    <a:lnTo>
                      <a:pt x="5154292" y="356870"/>
                    </a:lnTo>
                    <a:lnTo>
                      <a:pt x="5167627" y="363220"/>
                    </a:lnTo>
                    <a:lnTo>
                      <a:pt x="5180962" y="370522"/>
                    </a:lnTo>
                    <a:lnTo>
                      <a:pt x="5193980" y="377507"/>
                    </a:lnTo>
                    <a:lnTo>
                      <a:pt x="5206680" y="385126"/>
                    </a:lnTo>
                    <a:lnTo>
                      <a:pt x="5219380" y="393381"/>
                    </a:lnTo>
                    <a:lnTo>
                      <a:pt x="5232080" y="401318"/>
                    </a:lnTo>
                    <a:lnTo>
                      <a:pt x="5244462" y="409890"/>
                    </a:lnTo>
                    <a:lnTo>
                      <a:pt x="5256527" y="418780"/>
                    </a:lnTo>
                    <a:lnTo>
                      <a:pt x="5268275" y="427669"/>
                    </a:lnTo>
                    <a:lnTo>
                      <a:pt x="5279705" y="436876"/>
                    </a:lnTo>
                    <a:lnTo>
                      <a:pt x="5291135" y="446718"/>
                    </a:lnTo>
                    <a:lnTo>
                      <a:pt x="5302247" y="456560"/>
                    </a:lnTo>
                    <a:lnTo>
                      <a:pt x="5313360" y="466720"/>
                    </a:lnTo>
                    <a:lnTo>
                      <a:pt x="5323520" y="477197"/>
                    </a:lnTo>
                    <a:lnTo>
                      <a:pt x="5333997" y="487674"/>
                    </a:lnTo>
                    <a:lnTo>
                      <a:pt x="5344157" y="498786"/>
                    </a:lnTo>
                    <a:lnTo>
                      <a:pt x="5354000" y="509898"/>
                    </a:lnTo>
                    <a:lnTo>
                      <a:pt x="5363842" y="521327"/>
                    </a:lnTo>
                    <a:lnTo>
                      <a:pt x="5373367" y="532757"/>
                    </a:lnTo>
                    <a:lnTo>
                      <a:pt x="5381940" y="544504"/>
                    </a:lnTo>
                    <a:lnTo>
                      <a:pt x="5390830" y="556568"/>
                    </a:lnTo>
                    <a:lnTo>
                      <a:pt x="5399402" y="568950"/>
                    </a:lnTo>
                    <a:lnTo>
                      <a:pt x="5407657" y="581332"/>
                    </a:lnTo>
                    <a:lnTo>
                      <a:pt x="5415595" y="594031"/>
                    </a:lnTo>
                    <a:lnTo>
                      <a:pt x="5423215" y="606731"/>
                    </a:lnTo>
                    <a:lnTo>
                      <a:pt x="5430517" y="619747"/>
                    </a:lnTo>
                    <a:lnTo>
                      <a:pt x="5437502" y="633082"/>
                    </a:lnTo>
                    <a:lnTo>
                      <a:pt x="5444170" y="646416"/>
                    </a:lnTo>
                    <a:lnTo>
                      <a:pt x="5450520" y="660068"/>
                    </a:lnTo>
                    <a:lnTo>
                      <a:pt x="5456552" y="674037"/>
                    </a:lnTo>
                    <a:lnTo>
                      <a:pt x="5462267" y="688007"/>
                    </a:lnTo>
                    <a:lnTo>
                      <a:pt x="5467665" y="702293"/>
                    </a:lnTo>
                    <a:lnTo>
                      <a:pt x="5472745" y="716580"/>
                    </a:lnTo>
                    <a:lnTo>
                      <a:pt x="5477507" y="731184"/>
                    </a:lnTo>
                    <a:lnTo>
                      <a:pt x="5481952" y="745789"/>
                    </a:lnTo>
                    <a:lnTo>
                      <a:pt x="5485762" y="760393"/>
                    </a:lnTo>
                    <a:lnTo>
                      <a:pt x="5489572" y="775315"/>
                    </a:lnTo>
                    <a:lnTo>
                      <a:pt x="5492747" y="790554"/>
                    </a:lnTo>
                    <a:lnTo>
                      <a:pt x="5495605" y="805793"/>
                    </a:lnTo>
                    <a:lnTo>
                      <a:pt x="5498145" y="821033"/>
                    </a:lnTo>
                    <a:lnTo>
                      <a:pt x="5500367" y="836589"/>
                    </a:lnTo>
                    <a:lnTo>
                      <a:pt x="5502272" y="852146"/>
                    </a:lnTo>
                    <a:lnTo>
                      <a:pt x="5503542" y="867703"/>
                    </a:lnTo>
                    <a:lnTo>
                      <a:pt x="5504495" y="883577"/>
                    </a:lnTo>
                    <a:lnTo>
                      <a:pt x="5505130" y="899451"/>
                    </a:lnTo>
                    <a:lnTo>
                      <a:pt x="5505447" y="915326"/>
                    </a:lnTo>
                    <a:lnTo>
                      <a:pt x="5505447" y="6237953"/>
                    </a:lnTo>
                    <a:lnTo>
                      <a:pt x="5505130" y="6253827"/>
                    </a:lnTo>
                    <a:lnTo>
                      <a:pt x="5504495" y="6270019"/>
                    </a:lnTo>
                    <a:lnTo>
                      <a:pt x="5503542" y="6285575"/>
                    </a:lnTo>
                    <a:lnTo>
                      <a:pt x="5502272" y="6301132"/>
                    </a:lnTo>
                    <a:lnTo>
                      <a:pt x="5500367" y="6317006"/>
                    </a:lnTo>
                    <a:lnTo>
                      <a:pt x="5498145" y="6332246"/>
                    </a:lnTo>
                    <a:lnTo>
                      <a:pt x="5495605" y="6347485"/>
                    </a:lnTo>
                    <a:lnTo>
                      <a:pt x="5492747" y="6363042"/>
                    </a:lnTo>
                    <a:lnTo>
                      <a:pt x="5489572" y="6377963"/>
                    </a:lnTo>
                    <a:lnTo>
                      <a:pt x="5485762" y="6392885"/>
                    </a:lnTo>
                    <a:lnTo>
                      <a:pt x="5481952" y="6407490"/>
                    </a:lnTo>
                    <a:lnTo>
                      <a:pt x="5477507" y="6422411"/>
                    </a:lnTo>
                    <a:lnTo>
                      <a:pt x="5472745" y="6436698"/>
                    </a:lnTo>
                    <a:lnTo>
                      <a:pt x="5467665" y="6450985"/>
                    </a:lnTo>
                    <a:lnTo>
                      <a:pt x="5462267" y="6465272"/>
                    </a:lnTo>
                    <a:lnTo>
                      <a:pt x="5456552" y="6479241"/>
                    </a:lnTo>
                    <a:lnTo>
                      <a:pt x="5450520" y="6493210"/>
                    </a:lnTo>
                    <a:lnTo>
                      <a:pt x="5444170" y="6506862"/>
                    </a:lnTo>
                    <a:lnTo>
                      <a:pt x="5437502" y="6520197"/>
                    </a:lnTo>
                    <a:lnTo>
                      <a:pt x="5430517" y="6533531"/>
                    </a:lnTo>
                    <a:lnTo>
                      <a:pt x="5423215" y="6546548"/>
                    </a:lnTo>
                    <a:lnTo>
                      <a:pt x="5415595" y="6559247"/>
                    </a:lnTo>
                    <a:lnTo>
                      <a:pt x="5407657" y="6572264"/>
                    </a:lnTo>
                    <a:lnTo>
                      <a:pt x="5399402" y="6584646"/>
                    </a:lnTo>
                    <a:lnTo>
                      <a:pt x="5390830" y="6597028"/>
                    </a:lnTo>
                    <a:lnTo>
                      <a:pt x="5381940" y="6609092"/>
                    </a:lnTo>
                    <a:lnTo>
                      <a:pt x="5373367" y="6620839"/>
                    </a:lnTo>
                    <a:lnTo>
                      <a:pt x="5363842" y="6632269"/>
                    </a:lnTo>
                    <a:lnTo>
                      <a:pt x="5354000" y="6643698"/>
                    </a:lnTo>
                    <a:lnTo>
                      <a:pt x="5344157" y="6654810"/>
                    </a:lnTo>
                    <a:lnTo>
                      <a:pt x="5333997" y="6665922"/>
                    </a:lnTo>
                    <a:lnTo>
                      <a:pt x="5323520" y="6676082"/>
                    </a:lnTo>
                    <a:lnTo>
                      <a:pt x="5313360" y="6686559"/>
                    </a:lnTo>
                    <a:lnTo>
                      <a:pt x="5302247" y="6696718"/>
                    </a:lnTo>
                    <a:lnTo>
                      <a:pt x="5291135" y="6706560"/>
                    </a:lnTo>
                    <a:lnTo>
                      <a:pt x="5279705" y="6716402"/>
                    </a:lnTo>
                    <a:lnTo>
                      <a:pt x="5268275" y="6725609"/>
                    </a:lnTo>
                    <a:lnTo>
                      <a:pt x="5256527" y="6734499"/>
                    </a:lnTo>
                    <a:lnTo>
                      <a:pt x="5244462" y="6743388"/>
                    </a:lnTo>
                    <a:lnTo>
                      <a:pt x="5232080" y="6751960"/>
                    </a:lnTo>
                    <a:lnTo>
                      <a:pt x="5219380" y="6760215"/>
                    </a:lnTo>
                    <a:lnTo>
                      <a:pt x="5206680" y="6768152"/>
                    </a:lnTo>
                    <a:lnTo>
                      <a:pt x="5193980" y="6775772"/>
                    </a:lnTo>
                    <a:lnTo>
                      <a:pt x="5180962" y="6783074"/>
                    </a:lnTo>
                    <a:lnTo>
                      <a:pt x="5167627" y="6790059"/>
                    </a:lnTo>
                    <a:lnTo>
                      <a:pt x="5154292" y="6796726"/>
                    </a:lnTo>
                    <a:lnTo>
                      <a:pt x="5140640" y="6803075"/>
                    </a:lnTo>
                    <a:lnTo>
                      <a:pt x="5126987" y="6809108"/>
                    </a:lnTo>
                    <a:lnTo>
                      <a:pt x="5112700" y="6814822"/>
                    </a:lnTo>
                    <a:lnTo>
                      <a:pt x="5098412" y="6820220"/>
                    </a:lnTo>
                    <a:lnTo>
                      <a:pt x="5084125" y="6825299"/>
                    </a:lnTo>
                    <a:lnTo>
                      <a:pt x="5069837" y="6830062"/>
                    </a:lnTo>
                    <a:lnTo>
                      <a:pt x="5054915" y="6834506"/>
                    </a:lnTo>
                    <a:lnTo>
                      <a:pt x="5040310" y="6838316"/>
                    </a:lnTo>
                    <a:lnTo>
                      <a:pt x="5025387" y="6842126"/>
                    </a:lnTo>
                    <a:lnTo>
                      <a:pt x="5010465" y="6845301"/>
                    </a:lnTo>
                    <a:lnTo>
                      <a:pt x="4994907" y="6848158"/>
                    </a:lnTo>
                    <a:lnTo>
                      <a:pt x="4979667" y="6850698"/>
                    </a:lnTo>
                    <a:lnTo>
                      <a:pt x="4964427" y="6852920"/>
                    </a:lnTo>
                    <a:lnTo>
                      <a:pt x="4948552" y="6854825"/>
                    </a:lnTo>
                    <a:lnTo>
                      <a:pt x="4932995" y="6856095"/>
                    </a:lnTo>
                    <a:lnTo>
                      <a:pt x="4917437" y="6857048"/>
                    </a:lnTo>
                    <a:lnTo>
                      <a:pt x="4901245" y="6857683"/>
                    </a:lnTo>
                    <a:lnTo>
                      <a:pt x="4885370" y="6858000"/>
                    </a:lnTo>
                    <a:lnTo>
                      <a:pt x="619760" y="6858000"/>
                    </a:lnTo>
                    <a:lnTo>
                      <a:pt x="603885" y="6857683"/>
                    </a:lnTo>
                    <a:lnTo>
                      <a:pt x="588010" y="6857048"/>
                    </a:lnTo>
                    <a:lnTo>
                      <a:pt x="572135" y="6856095"/>
                    </a:lnTo>
                    <a:lnTo>
                      <a:pt x="556578" y="6854825"/>
                    </a:lnTo>
                    <a:lnTo>
                      <a:pt x="541020" y="6852920"/>
                    </a:lnTo>
                    <a:lnTo>
                      <a:pt x="525463" y="6850698"/>
                    </a:lnTo>
                    <a:lnTo>
                      <a:pt x="510223" y="6848158"/>
                    </a:lnTo>
                    <a:lnTo>
                      <a:pt x="494983" y="6845301"/>
                    </a:lnTo>
                    <a:lnTo>
                      <a:pt x="479743" y="6842126"/>
                    </a:lnTo>
                    <a:lnTo>
                      <a:pt x="465138" y="6838316"/>
                    </a:lnTo>
                    <a:lnTo>
                      <a:pt x="450215" y="6834506"/>
                    </a:lnTo>
                    <a:lnTo>
                      <a:pt x="435610" y="6830062"/>
                    </a:lnTo>
                    <a:lnTo>
                      <a:pt x="421005" y="6825299"/>
                    </a:lnTo>
                    <a:lnTo>
                      <a:pt x="406718" y="6820220"/>
                    </a:lnTo>
                    <a:lnTo>
                      <a:pt x="392748" y="6814822"/>
                    </a:lnTo>
                    <a:lnTo>
                      <a:pt x="378460" y="6809108"/>
                    </a:lnTo>
                    <a:lnTo>
                      <a:pt x="364808" y="6803075"/>
                    </a:lnTo>
                    <a:lnTo>
                      <a:pt x="351155" y="6796726"/>
                    </a:lnTo>
                    <a:lnTo>
                      <a:pt x="337820" y="6790059"/>
                    </a:lnTo>
                    <a:lnTo>
                      <a:pt x="324485" y="6783074"/>
                    </a:lnTo>
                    <a:lnTo>
                      <a:pt x="311468" y="6775772"/>
                    </a:lnTo>
                    <a:lnTo>
                      <a:pt x="298768" y="6768152"/>
                    </a:lnTo>
                    <a:lnTo>
                      <a:pt x="286068" y="6760215"/>
                    </a:lnTo>
                    <a:lnTo>
                      <a:pt x="273050" y="6751960"/>
                    </a:lnTo>
                    <a:lnTo>
                      <a:pt x="260985" y="6743388"/>
                    </a:lnTo>
                    <a:lnTo>
                      <a:pt x="248920" y="6734499"/>
                    </a:lnTo>
                    <a:lnTo>
                      <a:pt x="237173" y="6725609"/>
                    </a:lnTo>
                    <a:lnTo>
                      <a:pt x="225425" y="6716402"/>
                    </a:lnTo>
                    <a:lnTo>
                      <a:pt x="213995" y="6706560"/>
                    </a:lnTo>
                    <a:lnTo>
                      <a:pt x="202883" y="6696718"/>
                    </a:lnTo>
                    <a:lnTo>
                      <a:pt x="192088" y="6686559"/>
                    </a:lnTo>
                    <a:lnTo>
                      <a:pt x="181610" y="6676082"/>
                    </a:lnTo>
                    <a:lnTo>
                      <a:pt x="171450" y="6665922"/>
                    </a:lnTo>
                    <a:lnTo>
                      <a:pt x="160973" y="6654810"/>
                    </a:lnTo>
                    <a:lnTo>
                      <a:pt x="151130" y="6643698"/>
                    </a:lnTo>
                    <a:lnTo>
                      <a:pt x="141605" y="6632269"/>
                    </a:lnTo>
                    <a:lnTo>
                      <a:pt x="132080" y="6620839"/>
                    </a:lnTo>
                    <a:lnTo>
                      <a:pt x="123190" y="6609092"/>
                    </a:lnTo>
                    <a:lnTo>
                      <a:pt x="114300" y="6597028"/>
                    </a:lnTo>
                    <a:lnTo>
                      <a:pt x="105728" y="6584646"/>
                    </a:lnTo>
                    <a:lnTo>
                      <a:pt x="97473" y="6572264"/>
                    </a:lnTo>
                    <a:lnTo>
                      <a:pt x="89853" y="6559247"/>
                    </a:lnTo>
                    <a:lnTo>
                      <a:pt x="82233" y="6546548"/>
                    </a:lnTo>
                    <a:lnTo>
                      <a:pt x="74613" y="6533531"/>
                    </a:lnTo>
                    <a:lnTo>
                      <a:pt x="67945" y="6520197"/>
                    </a:lnTo>
                    <a:lnTo>
                      <a:pt x="60960" y="6506862"/>
                    </a:lnTo>
                    <a:lnTo>
                      <a:pt x="54928" y="6493210"/>
                    </a:lnTo>
                    <a:lnTo>
                      <a:pt x="48578" y="6479241"/>
                    </a:lnTo>
                    <a:lnTo>
                      <a:pt x="43180" y="6465272"/>
                    </a:lnTo>
                    <a:lnTo>
                      <a:pt x="37465" y="6450985"/>
                    </a:lnTo>
                    <a:lnTo>
                      <a:pt x="32703" y="6436698"/>
                    </a:lnTo>
                    <a:lnTo>
                      <a:pt x="27623" y="6422411"/>
                    </a:lnTo>
                    <a:lnTo>
                      <a:pt x="23495" y="6407490"/>
                    </a:lnTo>
                    <a:lnTo>
                      <a:pt x="19685" y="6392885"/>
                    </a:lnTo>
                    <a:lnTo>
                      <a:pt x="15875" y="6377963"/>
                    </a:lnTo>
                    <a:lnTo>
                      <a:pt x="12700" y="6363042"/>
                    </a:lnTo>
                    <a:lnTo>
                      <a:pt x="9843" y="6347485"/>
                    </a:lnTo>
                    <a:lnTo>
                      <a:pt x="7303" y="6332246"/>
                    </a:lnTo>
                    <a:lnTo>
                      <a:pt x="4763" y="6317006"/>
                    </a:lnTo>
                    <a:lnTo>
                      <a:pt x="3175" y="6301132"/>
                    </a:lnTo>
                    <a:lnTo>
                      <a:pt x="1905" y="6285575"/>
                    </a:lnTo>
                    <a:lnTo>
                      <a:pt x="953" y="6270019"/>
                    </a:lnTo>
                    <a:lnTo>
                      <a:pt x="318" y="6253827"/>
                    </a:lnTo>
                    <a:lnTo>
                      <a:pt x="0" y="6237953"/>
                    </a:lnTo>
                    <a:lnTo>
                      <a:pt x="0" y="915326"/>
                    </a:lnTo>
                    <a:lnTo>
                      <a:pt x="318" y="899451"/>
                    </a:lnTo>
                    <a:lnTo>
                      <a:pt x="953" y="883577"/>
                    </a:lnTo>
                    <a:lnTo>
                      <a:pt x="1905" y="867703"/>
                    </a:lnTo>
                    <a:lnTo>
                      <a:pt x="3175" y="852146"/>
                    </a:lnTo>
                    <a:lnTo>
                      <a:pt x="4763" y="836589"/>
                    </a:lnTo>
                    <a:lnTo>
                      <a:pt x="7303" y="821033"/>
                    </a:lnTo>
                    <a:lnTo>
                      <a:pt x="9843" y="805793"/>
                    </a:lnTo>
                    <a:lnTo>
                      <a:pt x="12700" y="790554"/>
                    </a:lnTo>
                    <a:lnTo>
                      <a:pt x="15875" y="775315"/>
                    </a:lnTo>
                    <a:lnTo>
                      <a:pt x="19685" y="760393"/>
                    </a:lnTo>
                    <a:lnTo>
                      <a:pt x="23495" y="745789"/>
                    </a:lnTo>
                    <a:lnTo>
                      <a:pt x="27623" y="731184"/>
                    </a:lnTo>
                    <a:lnTo>
                      <a:pt x="32703" y="716580"/>
                    </a:lnTo>
                    <a:lnTo>
                      <a:pt x="37465" y="702293"/>
                    </a:lnTo>
                    <a:lnTo>
                      <a:pt x="43180" y="688007"/>
                    </a:lnTo>
                    <a:lnTo>
                      <a:pt x="48578" y="674037"/>
                    </a:lnTo>
                    <a:lnTo>
                      <a:pt x="54928" y="660068"/>
                    </a:lnTo>
                    <a:lnTo>
                      <a:pt x="60960" y="646416"/>
                    </a:lnTo>
                    <a:lnTo>
                      <a:pt x="67945" y="633082"/>
                    </a:lnTo>
                    <a:lnTo>
                      <a:pt x="74613" y="619747"/>
                    </a:lnTo>
                    <a:lnTo>
                      <a:pt x="82233" y="606731"/>
                    </a:lnTo>
                    <a:lnTo>
                      <a:pt x="89853" y="594031"/>
                    </a:lnTo>
                    <a:lnTo>
                      <a:pt x="97473" y="581332"/>
                    </a:lnTo>
                    <a:lnTo>
                      <a:pt x="105728" y="568950"/>
                    </a:lnTo>
                    <a:lnTo>
                      <a:pt x="114300" y="556568"/>
                    </a:lnTo>
                    <a:lnTo>
                      <a:pt x="123190" y="544504"/>
                    </a:lnTo>
                    <a:lnTo>
                      <a:pt x="132080" y="532757"/>
                    </a:lnTo>
                    <a:lnTo>
                      <a:pt x="141605" y="521327"/>
                    </a:lnTo>
                    <a:lnTo>
                      <a:pt x="151130" y="509898"/>
                    </a:lnTo>
                    <a:lnTo>
                      <a:pt x="160973" y="498786"/>
                    </a:lnTo>
                    <a:lnTo>
                      <a:pt x="171450" y="487674"/>
                    </a:lnTo>
                    <a:lnTo>
                      <a:pt x="181610" y="477197"/>
                    </a:lnTo>
                    <a:lnTo>
                      <a:pt x="192088" y="466720"/>
                    </a:lnTo>
                    <a:lnTo>
                      <a:pt x="202883" y="456560"/>
                    </a:lnTo>
                    <a:lnTo>
                      <a:pt x="213995" y="446718"/>
                    </a:lnTo>
                    <a:lnTo>
                      <a:pt x="225425" y="436876"/>
                    </a:lnTo>
                    <a:lnTo>
                      <a:pt x="237173" y="427669"/>
                    </a:lnTo>
                    <a:lnTo>
                      <a:pt x="248920" y="418780"/>
                    </a:lnTo>
                    <a:lnTo>
                      <a:pt x="260985" y="409890"/>
                    </a:lnTo>
                    <a:lnTo>
                      <a:pt x="273050" y="401318"/>
                    </a:lnTo>
                    <a:lnTo>
                      <a:pt x="286068" y="393381"/>
                    </a:lnTo>
                    <a:lnTo>
                      <a:pt x="298768" y="385126"/>
                    </a:lnTo>
                    <a:lnTo>
                      <a:pt x="311468" y="377507"/>
                    </a:lnTo>
                    <a:lnTo>
                      <a:pt x="324485" y="370522"/>
                    </a:lnTo>
                    <a:lnTo>
                      <a:pt x="337820" y="363220"/>
                    </a:lnTo>
                    <a:lnTo>
                      <a:pt x="351155" y="356870"/>
                    </a:lnTo>
                    <a:lnTo>
                      <a:pt x="364808" y="350203"/>
                    </a:lnTo>
                    <a:lnTo>
                      <a:pt x="378460" y="344171"/>
                    </a:lnTo>
                    <a:lnTo>
                      <a:pt x="392748" y="338456"/>
                    </a:lnTo>
                    <a:lnTo>
                      <a:pt x="406718" y="333059"/>
                    </a:lnTo>
                    <a:lnTo>
                      <a:pt x="421005" y="327979"/>
                    </a:lnTo>
                    <a:lnTo>
                      <a:pt x="435610" y="323534"/>
                    </a:lnTo>
                    <a:lnTo>
                      <a:pt x="450215" y="318772"/>
                    </a:lnTo>
                    <a:lnTo>
                      <a:pt x="465138" y="314962"/>
                    </a:lnTo>
                    <a:lnTo>
                      <a:pt x="479743" y="311471"/>
                    </a:lnTo>
                    <a:lnTo>
                      <a:pt x="494983" y="307977"/>
                    </a:lnTo>
                    <a:lnTo>
                      <a:pt x="510223" y="305120"/>
                    </a:lnTo>
                    <a:lnTo>
                      <a:pt x="525463" y="302581"/>
                    </a:lnTo>
                    <a:lnTo>
                      <a:pt x="541020" y="300676"/>
                    </a:lnTo>
                    <a:lnTo>
                      <a:pt x="556578" y="298771"/>
                    </a:lnTo>
                    <a:lnTo>
                      <a:pt x="572135" y="297183"/>
                    </a:lnTo>
                    <a:lnTo>
                      <a:pt x="588010" y="296231"/>
                    </a:lnTo>
                    <a:lnTo>
                      <a:pt x="603885" y="295596"/>
                    </a:lnTo>
                    <a:lnTo>
                      <a:pt x="619760" y="295278"/>
                    </a:lnTo>
                    <a:lnTo>
                      <a:pt x="1639884" y="295278"/>
                    </a:lnTo>
                    <a:lnTo>
                      <a:pt x="1639884" y="179388"/>
                    </a:lnTo>
                    <a:lnTo>
                      <a:pt x="2125900" y="179388"/>
                    </a:lnTo>
                    <a:lnTo>
                      <a:pt x="2038346" y="0"/>
                    </a:lnTo>
                    <a:close/>
                  </a:path>
                </a:pathLst>
              </a:custGeom>
              <a:solidFill>
                <a:srgbClr val="282830"/>
              </a:solidFill>
              <a:ln>
                <a:noFill/>
              </a:ln>
              <a:extLst/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1" name="文本框 40"/>
            <p:cNvSpPr txBox="1"/>
            <p:nvPr/>
          </p:nvSpPr>
          <p:spPr>
            <a:xfrm>
              <a:off x="3992580" y="4927084"/>
              <a:ext cx="16034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rgbClr val="7F7F7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作品介紹</a:t>
              </a:r>
              <a:endParaRPr lang="zh-CN" altLang="en-US" sz="2400" dirty="0">
                <a:solidFill>
                  <a:srgbClr val="7F7F7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0C069328-554F-4B83-B2EB-F07EE0C78BF6}"/>
              </a:ext>
            </a:extLst>
          </p:cNvPr>
          <p:cNvGrpSpPr/>
          <p:nvPr/>
        </p:nvGrpSpPr>
        <p:grpSpPr>
          <a:xfrm>
            <a:off x="6496429" y="2854452"/>
            <a:ext cx="1842346" cy="2534820"/>
            <a:chOff x="6496429" y="2854452"/>
            <a:chExt cx="1842346" cy="2534820"/>
          </a:xfrm>
        </p:grpSpPr>
        <p:sp>
          <p:nvSpPr>
            <p:cNvPr id="42" name="文本框 41"/>
            <p:cNvSpPr txBox="1"/>
            <p:nvPr/>
          </p:nvSpPr>
          <p:spPr>
            <a:xfrm>
              <a:off x="6496429" y="4927607"/>
              <a:ext cx="1842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系統架構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F8E07940-E546-4D32-A005-8865C86AEC9E}"/>
                </a:ext>
              </a:extLst>
            </p:cNvPr>
            <p:cNvGrpSpPr/>
            <p:nvPr/>
          </p:nvGrpSpPr>
          <p:grpSpPr>
            <a:xfrm>
              <a:off x="6532699" y="2854452"/>
              <a:ext cx="1769807" cy="1769807"/>
              <a:chOff x="6532699" y="2854452"/>
              <a:chExt cx="1769807" cy="1769807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6532699" y="2854452"/>
                <a:ext cx="1769807" cy="1769807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10" name="圖片 9">
                <a:extLst>
                  <a:ext uri="{FF2B5EF4-FFF2-40B4-BE49-F238E27FC236}">
                    <a16:creationId xmlns:a16="http://schemas.microsoft.com/office/drawing/2014/main" id="{BEC88569-4F07-46CA-9A36-E970143995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837" b="99388" l="1223" r="99694">
                            <a14:foregroundMark x1="1529" y1="49388" x2="1529" y2="49388"/>
                            <a14:foregroundMark x1="4077" y1="48469" x2="4077" y2="48469"/>
                            <a14:foregroundMark x1="48114" y1="9490" x2="48930" y2="1837"/>
                            <a14:foregroundMark x1="85423" y1="49388" x2="99796" y2="48469"/>
                            <a14:foregroundMark x1="54944" y1="81633" x2="52396" y2="9938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2515" y="3244772"/>
                <a:ext cx="990174" cy="989165"/>
              </a:xfrm>
              <a:prstGeom prst="rect">
                <a:avLst/>
              </a:prstGeom>
            </p:spPr>
          </p:pic>
        </p:grp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DB692C0A-0CA7-4E47-8749-2664E59F82FA}"/>
              </a:ext>
            </a:extLst>
          </p:cNvPr>
          <p:cNvGrpSpPr/>
          <p:nvPr/>
        </p:nvGrpSpPr>
        <p:grpSpPr>
          <a:xfrm>
            <a:off x="9158305" y="2854452"/>
            <a:ext cx="1769807" cy="2534298"/>
            <a:chOff x="9158305" y="2854452"/>
            <a:chExt cx="1769807" cy="2534298"/>
          </a:xfrm>
        </p:grpSpPr>
        <p:sp>
          <p:nvSpPr>
            <p:cNvPr id="30" name="文本框 42">
              <a:extLst>
                <a:ext uri="{FF2B5EF4-FFF2-40B4-BE49-F238E27FC236}">
                  <a16:creationId xmlns:a16="http://schemas.microsoft.com/office/drawing/2014/main" id="{7A077C90-E080-44F0-94ED-779A2D40ED2D}"/>
                </a:ext>
              </a:extLst>
            </p:cNvPr>
            <p:cNvSpPr txBox="1"/>
            <p:nvPr/>
          </p:nvSpPr>
          <p:spPr>
            <a:xfrm>
              <a:off x="9199880" y="4927085"/>
              <a:ext cx="16866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結論</a:t>
              </a:r>
              <a:endParaRPr lang="zh-CN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2" name="椭圆 30">
              <a:extLst>
                <a:ext uri="{FF2B5EF4-FFF2-40B4-BE49-F238E27FC236}">
                  <a16:creationId xmlns:a16="http://schemas.microsoft.com/office/drawing/2014/main" id="{9F67FD61-5AEE-4426-8560-7EC9E33CB1EA}"/>
                </a:ext>
              </a:extLst>
            </p:cNvPr>
            <p:cNvSpPr/>
            <p:nvPr/>
          </p:nvSpPr>
          <p:spPr>
            <a:xfrm>
              <a:off x="9158305" y="2854452"/>
              <a:ext cx="1769807" cy="1769807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34" name="圖片 33">
            <a:extLst>
              <a:ext uri="{FF2B5EF4-FFF2-40B4-BE49-F238E27FC236}">
                <a16:creationId xmlns:a16="http://schemas.microsoft.com/office/drawing/2014/main" id="{AC2EFF8D-834F-4488-99DE-9858DFB449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2930" r="97852">
                        <a14:foregroundMark x1="2930" y1="55664" x2="10742" y2="58984"/>
                        <a14:foregroundMark x1="93359" y1="20703" x2="81445" y2="33594"/>
                        <a14:foregroundMark x1="96680" y1="21484" x2="97852" y2="208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2204" y="3244772"/>
            <a:ext cx="1047362" cy="104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0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FB7A7CE-3A3F-4FFE-9793-16A67E9557E7}"/>
              </a:ext>
            </a:extLst>
          </p:cNvPr>
          <p:cNvSpPr/>
          <p:nvPr/>
        </p:nvSpPr>
        <p:spPr>
          <a:xfrm>
            <a:off x="3869317" y="2435412"/>
            <a:ext cx="4320000" cy="72000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C6AA7606-5BE0-41E7-910C-AB343312F55F}"/>
              </a:ext>
            </a:extLst>
          </p:cNvPr>
          <p:cNvSpPr txBox="1"/>
          <p:nvPr/>
        </p:nvSpPr>
        <p:spPr>
          <a:xfrm>
            <a:off x="3935854" y="1683922"/>
            <a:ext cx="2219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70803DB8-AFAB-42FC-83DA-09731A984BBC}"/>
              </a:ext>
            </a:extLst>
          </p:cNvPr>
          <p:cNvSpPr txBox="1"/>
          <p:nvPr/>
        </p:nvSpPr>
        <p:spPr>
          <a:xfrm>
            <a:off x="3935854" y="2804755"/>
            <a:ext cx="5581370" cy="1668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若各縣市提供資料格式更統一，更容易整合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若用戶提升，</a:t>
            </a:r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Paas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費用將是另外所需解決的挑戰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6538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5054763" y="3401121"/>
            <a:ext cx="287765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感謝聆聽</a:t>
            </a:r>
            <a:endParaRPr lang="zh-CN" altLang="en-US" sz="46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8" name="矩形 37"/>
          <p:cNvSpPr/>
          <p:nvPr/>
        </p:nvSpPr>
        <p:spPr>
          <a:xfrm rot="5400000">
            <a:off x="7528805" y="3723625"/>
            <a:ext cx="962441" cy="1552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2"/>
          <a:srcRect l="25721" b="54024"/>
          <a:stretch/>
        </p:blipFill>
        <p:spPr>
          <a:xfrm>
            <a:off x="-58994" y="4221163"/>
            <a:ext cx="5479362" cy="265158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3"/>
          <a:srcRect t="58179" r="32505"/>
          <a:stretch/>
        </p:blipFill>
        <p:spPr>
          <a:xfrm>
            <a:off x="7644908" y="-29498"/>
            <a:ext cx="4596253" cy="248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670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62168" y="383458"/>
            <a:ext cx="3067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F7B902"/>
                </a:solidFill>
                <a:latin typeface="Nexa Light" panose="02000000000000000000" pitchFamily="2" charset="0"/>
              </a:rPr>
              <a:t>CONTENT</a:t>
            </a:r>
            <a:endParaRPr lang="zh-CN" altLang="en-US" sz="4000" dirty="0">
              <a:solidFill>
                <a:srgbClr val="F7B902"/>
              </a:solidFill>
              <a:latin typeface="Nexa Light" panose="02000000000000000000" pitchFamily="2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657850" y="1091344"/>
            <a:ext cx="876300" cy="4571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21111D57-ABF5-4701-A61F-FC8919F18955}"/>
              </a:ext>
            </a:extLst>
          </p:cNvPr>
          <p:cNvGrpSpPr/>
          <p:nvPr/>
        </p:nvGrpSpPr>
        <p:grpSpPr>
          <a:xfrm>
            <a:off x="1281487" y="2854452"/>
            <a:ext cx="1769807" cy="2534296"/>
            <a:chOff x="1281487" y="2854452"/>
            <a:chExt cx="1769807" cy="2534296"/>
          </a:xfrm>
        </p:grpSpPr>
        <p:grpSp>
          <p:nvGrpSpPr>
            <p:cNvPr id="36" name="组合 35"/>
            <p:cNvGrpSpPr/>
            <p:nvPr/>
          </p:nvGrpSpPr>
          <p:grpSpPr>
            <a:xfrm>
              <a:off x="1281487" y="2854452"/>
              <a:ext cx="1769807" cy="1769807"/>
              <a:chOff x="1281487" y="2930652"/>
              <a:chExt cx="1769807" cy="1769807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1281487" y="2930652"/>
                <a:ext cx="1769807" cy="1769807"/>
              </a:xfrm>
              <a:prstGeom prst="ellipse">
                <a:avLst/>
              </a:prstGeom>
              <a:solidFill>
                <a:srgbClr val="F7B90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KSO_Shape"/>
              <p:cNvSpPr>
                <a:spLocks/>
              </p:cNvSpPr>
              <p:nvPr/>
            </p:nvSpPr>
            <p:spPr bwMode="auto">
              <a:xfrm>
                <a:off x="1793090" y="3388112"/>
                <a:ext cx="746601" cy="854886"/>
              </a:xfrm>
              <a:custGeom>
                <a:avLst/>
                <a:gdLst>
                  <a:gd name="T0" fmla="*/ 2809875 w 4627563"/>
                  <a:gd name="T1" fmla="*/ 4811712 h 5299074"/>
                  <a:gd name="T2" fmla="*/ 2745224 w 4627563"/>
                  <a:gd name="T3" fmla="*/ 4870449 h 5299074"/>
                  <a:gd name="T4" fmla="*/ 2693583 w 4627563"/>
                  <a:gd name="T5" fmla="*/ 4799805 h 5299074"/>
                  <a:gd name="T6" fmla="*/ 3054173 w 4627563"/>
                  <a:gd name="T7" fmla="*/ 4245768 h 5299074"/>
                  <a:gd name="T8" fmla="*/ 3143251 w 4627563"/>
                  <a:gd name="T9" fmla="*/ 4339034 h 5299074"/>
                  <a:gd name="T10" fmla="*/ 3063717 w 4627563"/>
                  <a:gd name="T11" fmla="*/ 4441428 h 5299074"/>
                  <a:gd name="T12" fmla="*/ 2956345 w 4627563"/>
                  <a:gd name="T13" fmla="*/ 4391421 h 5299074"/>
                  <a:gd name="T14" fmla="*/ 2973843 w 4627563"/>
                  <a:gd name="T15" fmla="*/ 4273946 h 5299074"/>
                  <a:gd name="T16" fmla="*/ 3313113 w 4627563"/>
                  <a:gd name="T17" fmla="*/ 3781821 h 5299074"/>
                  <a:gd name="T18" fmla="*/ 3390107 w 4627563"/>
                  <a:gd name="T19" fmla="*/ 3842543 h 5299074"/>
                  <a:gd name="T20" fmla="*/ 3397647 w 4627563"/>
                  <a:gd name="T21" fmla="*/ 3943746 h 5299074"/>
                  <a:gd name="T22" fmla="*/ 3329782 w 4627563"/>
                  <a:gd name="T23" fmla="*/ 4014787 h 5299074"/>
                  <a:gd name="T24" fmla="*/ 3228578 w 4627563"/>
                  <a:gd name="T25" fmla="*/ 4012009 h 5299074"/>
                  <a:gd name="T26" fmla="*/ 3164681 w 4627563"/>
                  <a:gd name="T27" fmla="*/ 3937793 h 5299074"/>
                  <a:gd name="T28" fmla="*/ 3176984 w 4627563"/>
                  <a:gd name="T29" fmla="*/ 3837781 h 5299074"/>
                  <a:gd name="T30" fmla="*/ 3257153 w 4627563"/>
                  <a:gd name="T31" fmla="*/ 3780631 h 5299074"/>
                  <a:gd name="T32" fmla="*/ 2749233 w 4627563"/>
                  <a:gd name="T33" fmla="*/ 3662481 h 5299074"/>
                  <a:gd name="T34" fmla="*/ 2837260 w 4627563"/>
                  <a:gd name="T35" fmla="*/ 3818473 h 5299074"/>
                  <a:gd name="T36" fmla="*/ 2780558 w 4627563"/>
                  <a:gd name="T37" fmla="*/ 3991178 h 5299074"/>
                  <a:gd name="T38" fmla="*/ 2616002 w 4627563"/>
                  <a:gd name="T39" fmla="*/ 4064000 h 5299074"/>
                  <a:gd name="T40" fmla="*/ 2451446 w 4627563"/>
                  <a:gd name="T41" fmla="*/ 3991178 h 5299074"/>
                  <a:gd name="T42" fmla="*/ 2395140 w 4627563"/>
                  <a:gd name="T43" fmla="*/ 3818473 h 5299074"/>
                  <a:gd name="T44" fmla="*/ 2483167 w 4627563"/>
                  <a:gd name="T45" fmla="*/ 3662481 h 5299074"/>
                  <a:gd name="T46" fmla="*/ 2204869 w 4627563"/>
                  <a:gd name="T47" fmla="*/ 3415897 h 5299074"/>
                  <a:gd name="T48" fmla="*/ 2282395 w 4627563"/>
                  <a:gd name="T49" fmla="*/ 3464853 h 5299074"/>
                  <a:gd name="T50" fmla="*/ 2298297 w 4627563"/>
                  <a:gd name="T51" fmla="*/ 3556447 h 5299074"/>
                  <a:gd name="T52" fmla="*/ 2241843 w 4627563"/>
                  <a:gd name="T53" fmla="*/ 3627907 h 5299074"/>
                  <a:gd name="T54" fmla="*/ 2148415 w 4627563"/>
                  <a:gd name="T55" fmla="*/ 3634619 h 5299074"/>
                  <a:gd name="T56" fmla="*/ 2082419 w 4627563"/>
                  <a:gd name="T57" fmla="*/ 3572634 h 5299074"/>
                  <a:gd name="T58" fmla="*/ 2084805 w 4627563"/>
                  <a:gd name="T59" fmla="*/ 3479065 h 5299074"/>
                  <a:gd name="T60" fmla="*/ 2153583 w 4627563"/>
                  <a:gd name="T61" fmla="*/ 3419845 h 5299074"/>
                  <a:gd name="T62" fmla="*/ 2956426 w 4627563"/>
                  <a:gd name="T63" fmla="*/ 3238079 h 5299074"/>
                  <a:gd name="T64" fmla="*/ 3038085 w 4627563"/>
                  <a:gd name="T65" fmla="*/ 3342332 h 5299074"/>
                  <a:gd name="T66" fmla="*/ 3015093 w 4627563"/>
                  <a:gd name="T67" fmla="*/ 3476712 h 5299074"/>
                  <a:gd name="T68" fmla="*/ 2902515 w 4627563"/>
                  <a:gd name="T69" fmla="*/ 3548065 h 5299074"/>
                  <a:gd name="T70" fmla="*/ 2771703 w 4627563"/>
                  <a:gd name="T71" fmla="*/ 3511992 h 5299074"/>
                  <a:gd name="T72" fmla="*/ 2711450 w 4627563"/>
                  <a:gd name="T73" fmla="*/ 3392675 h 5299074"/>
                  <a:gd name="T74" fmla="*/ 2760207 w 4627563"/>
                  <a:gd name="T75" fmla="*/ 3266620 h 5299074"/>
                  <a:gd name="T76" fmla="*/ 1341242 w 4627563"/>
                  <a:gd name="T77" fmla="*/ 3000374 h 5299074"/>
                  <a:gd name="T78" fmla="*/ 403620 w 4627563"/>
                  <a:gd name="T79" fmla="*/ 4688870 h 5299074"/>
                  <a:gd name="T80" fmla="*/ 498850 w 4627563"/>
                  <a:gd name="T81" fmla="*/ 4903704 h 5299074"/>
                  <a:gd name="T82" fmla="*/ 4005310 w 4627563"/>
                  <a:gd name="T83" fmla="*/ 5016085 h 5299074"/>
                  <a:gd name="T84" fmla="*/ 4184661 w 4627563"/>
                  <a:gd name="T85" fmla="*/ 4815944 h 5299074"/>
                  <a:gd name="T86" fmla="*/ 4235053 w 4627563"/>
                  <a:gd name="T87" fmla="*/ 4552265 h 5299074"/>
                  <a:gd name="T88" fmla="*/ 3271841 w 4627563"/>
                  <a:gd name="T89" fmla="*/ 3015685 h 5299074"/>
                  <a:gd name="T90" fmla="*/ 2892903 w 4627563"/>
                  <a:gd name="T91" fmla="*/ 3076933 h 5299074"/>
                  <a:gd name="T92" fmla="*/ 1694982 w 4627563"/>
                  <a:gd name="T93" fmla="*/ 3074149 h 5299074"/>
                  <a:gd name="T94" fmla="*/ 1349374 w 4627563"/>
                  <a:gd name="T95" fmla="*/ 3013299 h 5299074"/>
                  <a:gd name="T96" fmla="*/ 2995870 w 4627563"/>
                  <a:gd name="T97" fmla="*/ 46427 h 5299074"/>
                  <a:gd name="T98" fmla="*/ 3112958 w 4627563"/>
                  <a:gd name="T99" fmla="*/ 207534 h 5299074"/>
                  <a:gd name="T100" fmla="*/ 3105417 w 4627563"/>
                  <a:gd name="T101" fmla="*/ 379356 h 5299074"/>
                  <a:gd name="T102" fmla="*/ 4604543 w 4627563"/>
                  <a:gd name="T103" fmla="*/ 4495920 h 5299074"/>
                  <a:gd name="T104" fmla="*/ 4621213 w 4627563"/>
                  <a:gd name="T105" fmla="*/ 4792341 h 5299074"/>
                  <a:gd name="T106" fmla="*/ 4525161 w 4627563"/>
                  <a:gd name="T107" fmla="*/ 5066144 h 5299074"/>
                  <a:gd name="T108" fmla="*/ 4255659 w 4627563"/>
                  <a:gd name="T109" fmla="*/ 5299074 h 5299074"/>
                  <a:gd name="T110" fmla="*/ 113119 w 4627563"/>
                  <a:gd name="T111" fmla="*/ 5082016 h 5299074"/>
                  <a:gd name="T112" fmla="*/ 8335 w 4627563"/>
                  <a:gd name="T113" fmla="*/ 4807817 h 5299074"/>
                  <a:gd name="T114" fmla="*/ 20640 w 4627563"/>
                  <a:gd name="T115" fmla="*/ 4504649 h 5299074"/>
                  <a:gd name="T116" fmla="*/ 1525322 w 4627563"/>
                  <a:gd name="T117" fmla="*/ 390466 h 5299074"/>
                  <a:gd name="T118" fmla="*/ 1512224 w 4627563"/>
                  <a:gd name="T119" fmla="*/ 217058 h 5299074"/>
                  <a:gd name="T120" fmla="*/ 1623358 w 4627563"/>
                  <a:gd name="T121" fmla="*/ 52776 h 5299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627563" h="5299074">
                    <a:moveTo>
                      <a:pt x="2751137" y="4752974"/>
                    </a:moveTo>
                    <a:lnTo>
                      <a:pt x="2757445" y="4753371"/>
                    </a:lnTo>
                    <a:lnTo>
                      <a:pt x="2762964" y="4754165"/>
                    </a:lnTo>
                    <a:lnTo>
                      <a:pt x="2768483" y="4755355"/>
                    </a:lnTo>
                    <a:lnTo>
                      <a:pt x="2774002" y="4757340"/>
                    </a:lnTo>
                    <a:lnTo>
                      <a:pt x="2779127" y="4760118"/>
                    </a:lnTo>
                    <a:lnTo>
                      <a:pt x="2783857" y="4762896"/>
                    </a:lnTo>
                    <a:lnTo>
                      <a:pt x="2788193" y="4766071"/>
                    </a:lnTo>
                    <a:lnTo>
                      <a:pt x="2792530" y="4770040"/>
                    </a:lnTo>
                    <a:lnTo>
                      <a:pt x="2796472" y="4774009"/>
                    </a:lnTo>
                    <a:lnTo>
                      <a:pt x="2800020" y="4778771"/>
                    </a:lnTo>
                    <a:lnTo>
                      <a:pt x="2802779" y="4783534"/>
                    </a:lnTo>
                    <a:lnTo>
                      <a:pt x="2805144" y="4788693"/>
                    </a:lnTo>
                    <a:lnTo>
                      <a:pt x="2807116" y="4793852"/>
                    </a:lnTo>
                    <a:lnTo>
                      <a:pt x="2808298" y="4799805"/>
                    </a:lnTo>
                    <a:lnTo>
                      <a:pt x="2809481" y="4805759"/>
                    </a:lnTo>
                    <a:lnTo>
                      <a:pt x="2809875" y="4811712"/>
                    </a:lnTo>
                    <a:lnTo>
                      <a:pt x="2809481" y="4817665"/>
                    </a:lnTo>
                    <a:lnTo>
                      <a:pt x="2808298" y="4823618"/>
                    </a:lnTo>
                    <a:lnTo>
                      <a:pt x="2807116" y="4829174"/>
                    </a:lnTo>
                    <a:lnTo>
                      <a:pt x="2805144" y="4834730"/>
                    </a:lnTo>
                    <a:lnTo>
                      <a:pt x="2802779" y="4839890"/>
                    </a:lnTo>
                    <a:lnTo>
                      <a:pt x="2800020" y="4844652"/>
                    </a:lnTo>
                    <a:lnTo>
                      <a:pt x="2796472" y="4849415"/>
                    </a:lnTo>
                    <a:lnTo>
                      <a:pt x="2792530" y="4853384"/>
                    </a:lnTo>
                    <a:lnTo>
                      <a:pt x="2788193" y="4857352"/>
                    </a:lnTo>
                    <a:lnTo>
                      <a:pt x="2783857" y="4860527"/>
                    </a:lnTo>
                    <a:lnTo>
                      <a:pt x="2779127" y="4863305"/>
                    </a:lnTo>
                    <a:lnTo>
                      <a:pt x="2774002" y="4866084"/>
                    </a:lnTo>
                    <a:lnTo>
                      <a:pt x="2768483" y="4868068"/>
                    </a:lnTo>
                    <a:lnTo>
                      <a:pt x="2762964" y="4869655"/>
                    </a:lnTo>
                    <a:lnTo>
                      <a:pt x="2757445" y="4870449"/>
                    </a:lnTo>
                    <a:lnTo>
                      <a:pt x="2751137" y="4870449"/>
                    </a:lnTo>
                    <a:lnTo>
                      <a:pt x="2745224" y="4870449"/>
                    </a:lnTo>
                    <a:lnTo>
                      <a:pt x="2739705" y="4869655"/>
                    </a:lnTo>
                    <a:lnTo>
                      <a:pt x="2733792" y="4868068"/>
                    </a:lnTo>
                    <a:lnTo>
                      <a:pt x="2728273" y="4866084"/>
                    </a:lnTo>
                    <a:lnTo>
                      <a:pt x="2723543" y="4863305"/>
                    </a:lnTo>
                    <a:lnTo>
                      <a:pt x="2718418" y="4860527"/>
                    </a:lnTo>
                    <a:lnTo>
                      <a:pt x="2714082" y="4857352"/>
                    </a:lnTo>
                    <a:lnTo>
                      <a:pt x="2709745" y="4853384"/>
                    </a:lnTo>
                    <a:lnTo>
                      <a:pt x="2706197" y="4849415"/>
                    </a:lnTo>
                    <a:lnTo>
                      <a:pt x="2702649" y="4844652"/>
                    </a:lnTo>
                    <a:lnTo>
                      <a:pt x="2699890" y="4839890"/>
                    </a:lnTo>
                    <a:lnTo>
                      <a:pt x="2697525" y="4834730"/>
                    </a:lnTo>
                    <a:lnTo>
                      <a:pt x="2695554" y="4829174"/>
                    </a:lnTo>
                    <a:lnTo>
                      <a:pt x="2693583" y="4823618"/>
                    </a:lnTo>
                    <a:lnTo>
                      <a:pt x="2692794" y="4817665"/>
                    </a:lnTo>
                    <a:lnTo>
                      <a:pt x="2692400" y="4811712"/>
                    </a:lnTo>
                    <a:lnTo>
                      <a:pt x="2692794" y="4805759"/>
                    </a:lnTo>
                    <a:lnTo>
                      <a:pt x="2693583" y="4799805"/>
                    </a:lnTo>
                    <a:lnTo>
                      <a:pt x="2695554" y="4793852"/>
                    </a:lnTo>
                    <a:lnTo>
                      <a:pt x="2697525" y="4788693"/>
                    </a:lnTo>
                    <a:lnTo>
                      <a:pt x="2699890" y="4783534"/>
                    </a:lnTo>
                    <a:lnTo>
                      <a:pt x="2702649" y="4778771"/>
                    </a:lnTo>
                    <a:lnTo>
                      <a:pt x="2706197" y="4774009"/>
                    </a:lnTo>
                    <a:lnTo>
                      <a:pt x="2709745" y="4770040"/>
                    </a:lnTo>
                    <a:lnTo>
                      <a:pt x="2714082" y="4766071"/>
                    </a:lnTo>
                    <a:lnTo>
                      <a:pt x="2718418" y="4762896"/>
                    </a:lnTo>
                    <a:lnTo>
                      <a:pt x="2723543" y="4760118"/>
                    </a:lnTo>
                    <a:lnTo>
                      <a:pt x="2728273" y="4757340"/>
                    </a:lnTo>
                    <a:lnTo>
                      <a:pt x="2733792" y="4755355"/>
                    </a:lnTo>
                    <a:lnTo>
                      <a:pt x="2739705" y="4754165"/>
                    </a:lnTo>
                    <a:lnTo>
                      <a:pt x="2745224" y="4753371"/>
                    </a:lnTo>
                    <a:lnTo>
                      <a:pt x="2751137" y="4752974"/>
                    </a:lnTo>
                    <a:close/>
                    <a:moveTo>
                      <a:pt x="3043833" y="4244974"/>
                    </a:moveTo>
                    <a:lnTo>
                      <a:pt x="3049401" y="4245371"/>
                    </a:lnTo>
                    <a:lnTo>
                      <a:pt x="3054173" y="4245768"/>
                    </a:lnTo>
                    <a:lnTo>
                      <a:pt x="3059342" y="4246165"/>
                    </a:lnTo>
                    <a:lnTo>
                      <a:pt x="3063717" y="4246959"/>
                    </a:lnTo>
                    <a:lnTo>
                      <a:pt x="3073261" y="4249340"/>
                    </a:lnTo>
                    <a:lnTo>
                      <a:pt x="3082407" y="4252912"/>
                    </a:lnTo>
                    <a:lnTo>
                      <a:pt x="3091156" y="4256881"/>
                    </a:lnTo>
                    <a:lnTo>
                      <a:pt x="3099507" y="4262040"/>
                    </a:lnTo>
                    <a:lnTo>
                      <a:pt x="3107063" y="4267596"/>
                    </a:lnTo>
                    <a:lnTo>
                      <a:pt x="3114221" y="4273946"/>
                    </a:lnTo>
                    <a:lnTo>
                      <a:pt x="3120584" y="4281090"/>
                    </a:lnTo>
                    <a:lnTo>
                      <a:pt x="3126151" y="4289027"/>
                    </a:lnTo>
                    <a:lnTo>
                      <a:pt x="3131321" y="4296568"/>
                    </a:lnTo>
                    <a:lnTo>
                      <a:pt x="3135298" y="4305299"/>
                    </a:lnTo>
                    <a:lnTo>
                      <a:pt x="3138877" y="4314824"/>
                    </a:lnTo>
                    <a:lnTo>
                      <a:pt x="3141263" y="4324349"/>
                    </a:lnTo>
                    <a:lnTo>
                      <a:pt x="3142058" y="4329112"/>
                    </a:lnTo>
                    <a:lnTo>
                      <a:pt x="3142853" y="4334271"/>
                    </a:lnTo>
                    <a:lnTo>
                      <a:pt x="3143251" y="4339034"/>
                    </a:lnTo>
                    <a:lnTo>
                      <a:pt x="3143251" y="4344193"/>
                    </a:lnTo>
                    <a:lnTo>
                      <a:pt x="3143251" y="4348956"/>
                    </a:lnTo>
                    <a:lnTo>
                      <a:pt x="3142853" y="4354115"/>
                    </a:lnTo>
                    <a:lnTo>
                      <a:pt x="3142058" y="4359275"/>
                    </a:lnTo>
                    <a:lnTo>
                      <a:pt x="3141263" y="4364037"/>
                    </a:lnTo>
                    <a:lnTo>
                      <a:pt x="3138877" y="4373562"/>
                    </a:lnTo>
                    <a:lnTo>
                      <a:pt x="3135298" y="4382690"/>
                    </a:lnTo>
                    <a:lnTo>
                      <a:pt x="3131321" y="4391421"/>
                    </a:lnTo>
                    <a:lnTo>
                      <a:pt x="3126151" y="4399359"/>
                    </a:lnTo>
                    <a:lnTo>
                      <a:pt x="3120584" y="4407297"/>
                    </a:lnTo>
                    <a:lnTo>
                      <a:pt x="3114221" y="4414440"/>
                    </a:lnTo>
                    <a:lnTo>
                      <a:pt x="3107063" y="4420393"/>
                    </a:lnTo>
                    <a:lnTo>
                      <a:pt x="3099507" y="4426347"/>
                    </a:lnTo>
                    <a:lnTo>
                      <a:pt x="3091156" y="4431506"/>
                    </a:lnTo>
                    <a:lnTo>
                      <a:pt x="3082407" y="4435475"/>
                    </a:lnTo>
                    <a:lnTo>
                      <a:pt x="3073261" y="4438650"/>
                    </a:lnTo>
                    <a:lnTo>
                      <a:pt x="3063717" y="4441428"/>
                    </a:lnTo>
                    <a:lnTo>
                      <a:pt x="3059342" y="4442222"/>
                    </a:lnTo>
                    <a:lnTo>
                      <a:pt x="3054173" y="4442618"/>
                    </a:lnTo>
                    <a:lnTo>
                      <a:pt x="3049401" y="4443015"/>
                    </a:lnTo>
                    <a:lnTo>
                      <a:pt x="3043833" y="4443412"/>
                    </a:lnTo>
                    <a:lnTo>
                      <a:pt x="3038663" y="4443015"/>
                    </a:lnTo>
                    <a:lnTo>
                      <a:pt x="3033891" y="4442618"/>
                    </a:lnTo>
                    <a:lnTo>
                      <a:pt x="3028722" y="4442222"/>
                    </a:lnTo>
                    <a:lnTo>
                      <a:pt x="3023950" y="4441428"/>
                    </a:lnTo>
                    <a:lnTo>
                      <a:pt x="3014405" y="4438650"/>
                    </a:lnTo>
                    <a:lnTo>
                      <a:pt x="3005259" y="4435475"/>
                    </a:lnTo>
                    <a:lnTo>
                      <a:pt x="2996908" y="4431506"/>
                    </a:lnTo>
                    <a:lnTo>
                      <a:pt x="2988557" y="4426347"/>
                    </a:lnTo>
                    <a:lnTo>
                      <a:pt x="2981001" y="4420393"/>
                    </a:lnTo>
                    <a:lnTo>
                      <a:pt x="2973843" y="4414440"/>
                    </a:lnTo>
                    <a:lnTo>
                      <a:pt x="2967083" y="4407297"/>
                    </a:lnTo>
                    <a:lnTo>
                      <a:pt x="2961515" y="4399359"/>
                    </a:lnTo>
                    <a:lnTo>
                      <a:pt x="2956345" y="4391421"/>
                    </a:lnTo>
                    <a:lnTo>
                      <a:pt x="2952369" y="4382690"/>
                    </a:lnTo>
                    <a:lnTo>
                      <a:pt x="2948790" y="4373562"/>
                    </a:lnTo>
                    <a:lnTo>
                      <a:pt x="2946801" y="4364037"/>
                    </a:lnTo>
                    <a:lnTo>
                      <a:pt x="2945608" y="4359275"/>
                    </a:lnTo>
                    <a:lnTo>
                      <a:pt x="2945211" y="4354115"/>
                    </a:lnTo>
                    <a:lnTo>
                      <a:pt x="2944813" y="4348956"/>
                    </a:lnTo>
                    <a:lnTo>
                      <a:pt x="2944813" y="4344193"/>
                    </a:lnTo>
                    <a:lnTo>
                      <a:pt x="2944813" y="4339034"/>
                    </a:lnTo>
                    <a:lnTo>
                      <a:pt x="2945211" y="4334271"/>
                    </a:lnTo>
                    <a:lnTo>
                      <a:pt x="2945608" y="4329112"/>
                    </a:lnTo>
                    <a:lnTo>
                      <a:pt x="2946801" y="4324349"/>
                    </a:lnTo>
                    <a:lnTo>
                      <a:pt x="2948790" y="4314824"/>
                    </a:lnTo>
                    <a:lnTo>
                      <a:pt x="2952369" y="4305299"/>
                    </a:lnTo>
                    <a:lnTo>
                      <a:pt x="2956345" y="4296568"/>
                    </a:lnTo>
                    <a:lnTo>
                      <a:pt x="2961515" y="4289027"/>
                    </a:lnTo>
                    <a:lnTo>
                      <a:pt x="2967083" y="4281090"/>
                    </a:lnTo>
                    <a:lnTo>
                      <a:pt x="2973843" y="4273946"/>
                    </a:lnTo>
                    <a:lnTo>
                      <a:pt x="2981001" y="4267596"/>
                    </a:lnTo>
                    <a:lnTo>
                      <a:pt x="2988557" y="4262040"/>
                    </a:lnTo>
                    <a:lnTo>
                      <a:pt x="2996908" y="4256881"/>
                    </a:lnTo>
                    <a:lnTo>
                      <a:pt x="3005259" y="4252912"/>
                    </a:lnTo>
                    <a:lnTo>
                      <a:pt x="3014405" y="4249340"/>
                    </a:lnTo>
                    <a:lnTo>
                      <a:pt x="3023950" y="4246959"/>
                    </a:lnTo>
                    <a:lnTo>
                      <a:pt x="3028722" y="4246165"/>
                    </a:lnTo>
                    <a:lnTo>
                      <a:pt x="3033891" y="4245768"/>
                    </a:lnTo>
                    <a:lnTo>
                      <a:pt x="3038663" y="4245371"/>
                    </a:lnTo>
                    <a:lnTo>
                      <a:pt x="3043833" y="4244974"/>
                    </a:lnTo>
                    <a:close/>
                    <a:moveTo>
                      <a:pt x="3275806" y="3778249"/>
                    </a:moveTo>
                    <a:lnTo>
                      <a:pt x="3282157" y="3778249"/>
                    </a:lnTo>
                    <a:lnTo>
                      <a:pt x="3288507" y="3778249"/>
                    </a:lnTo>
                    <a:lnTo>
                      <a:pt x="3294460" y="3779043"/>
                    </a:lnTo>
                    <a:lnTo>
                      <a:pt x="3300810" y="3779440"/>
                    </a:lnTo>
                    <a:lnTo>
                      <a:pt x="3306763" y="3780631"/>
                    </a:lnTo>
                    <a:lnTo>
                      <a:pt x="3313113" y="3781821"/>
                    </a:lnTo>
                    <a:lnTo>
                      <a:pt x="3318669" y="3783806"/>
                    </a:lnTo>
                    <a:lnTo>
                      <a:pt x="3324622" y="3785790"/>
                    </a:lnTo>
                    <a:lnTo>
                      <a:pt x="3329782" y="3787774"/>
                    </a:lnTo>
                    <a:lnTo>
                      <a:pt x="3335338" y="3790156"/>
                    </a:lnTo>
                    <a:lnTo>
                      <a:pt x="3340894" y="3793331"/>
                    </a:lnTo>
                    <a:lnTo>
                      <a:pt x="3345657" y="3796109"/>
                    </a:lnTo>
                    <a:lnTo>
                      <a:pt x="3350816" y="3799284"/>
                    </a:lnTo>
                    <a:lnTo>
                      <a:pt x="3355579" y="3802856"/>
                    </a:lnTo>
                    <a:lnTo>
                      <a:pt x="3360341" y="3806427"/>
                    </a:lnTo>
                    <a:lnTo>
                      <a:pt x="3364707" y="3810396"/>
                    </a:lnTo>
                    <a:lnTo>
                      <a:pt x="3369072" y="3814365"/>
                    </a:lnTo>
                    <a:lnTo>
                      <a:pt x="3373041" y="3818731"/>
                    </a:lnTo>
                    <a:lnTo>
                      <a:pt x="3377010" y="3823096"/>
                    </a:lnTo>
                    <a:lnTo>
                      <a:pt x="3380582" y="3827859"/>
                    </a:lnTo>
                    <a:lnTo>
                      <a:pt x="3384154" y="3832621"/>
                    </a:lnTo>
                    <a:lnTo>
                      <a:pt x="3387329" y="3837781"/>
                    </a:lnTo>
                    <a:lnTo>
                      <a:pt x="3390107" y="3842543"/>
                    </a:lnTo>
                    <a:lnTo>
                      <a:pt x="3393282" y="3848099"/>
                    </a:lnTo>
                    <a:lnTo>
                      <a:pt x="3395663" y="3853656"/>
                    </a:lnTo>
                    <a:lnTo>
                      <a:pt x="3397647" y="3858815"/>
                    </a:lnTo>
                    <a:lnTo>
                      <a:pt x="3399235" y="3864768"/>
                    </a:lnTo>
                    <a:lnTo>
                      <a:pt x="3401219" y="3870324"/>
                    </a:lnTo>
                    <a:lnTo>
                      <a:pt x="3402807" y="3876278"/>
                    </a:lnTo>
                    <a:lnTo>
                      <a:pt x="3403601" y="3882628"/>
                    </a:lnTo>
                    <a:lnTo>
                      <a:pt x="3404394" y="3888978"/>
                    </a:lnTo>
                    <a:lnTo>
                      <a:pt x="3404791" y="3894931"/>
                    </a:lnTo>
                    <a:lnTo>
                      <a:pt x="3405188" y="3901281"/>
                    </a:lnTo>
                    <a:lnTo>
                      <a:pt x="3404791" y="3907631"/>
                    </a:lnTo>
                    <a:lnTo>
                      <a:pt x="3404394" y="3913584"/>
                    </a:lnTo>
                    <a:lnTo>
                      <a:pt x="3403601" y="3919934"/>
                    </a:lnTo>
                    <a:lnTo>
                      <a:pt x="3402807" y="3926284"/>
                    </a:lnTo>
                    <a:lnTo>
                      <a:pt x="3401219" y="3931840"/>
                    </a:lnTo>
                    <a:lnTo>
                      <a:pt x="3399235" y="3937793"/>
                    </a:lnTo>
                    <a:lnTo>
                      <a:pt x="3397647" y="3943746"/>
                    </a:lnTo>
                    <a:lnTo>
                      <a:pt x="3395663" y="3948906"/>
                    </a:lnTo>
                    <a:lnTo>
                      <a:pt x="3393282" y="3954462"/>
                    </a:lnTo>
                    <a:lnTo>
                      <a:pt x="3390107" y="3960018"/>
                    </a:lnTo>
                    <a:lnTo>
                      <a:pt x="3387329" y="3964781"/>
                    </a:lnTo>
                    <a:lnTo>
                      <a:pt x="3384154" y="3969940"/>
                    </a:lnTo>
                    <a:lnTo>
                      <a:pt x="3380582" y="3974703"/>
                    </a:lnTo>
                    <a:lnTo>
                      <a:pt x="3377010" y="3979465"/>
                    </a:lnTo>
                    <a:lnTo>
                      <a:pt x="3373041" y="3983831"/>
                    </a:lnTo>
                    <a:lnTo>
                      <a:pt x="3369072" y="3988197"/>
                    </a:lnTo>
                    <a:lnTo>
                      <a:pt x="3364707" y="3992165"/>
                    </a:lnTo>
                    <a:lnTo>
                      <a:pt x="3360341" y="3996134"/>
                    </a:lnTo>
                    <a:lnTo>
                      <a:pt x="3355579" y="3999706"/>
                    </a:lnTo>
                    <a:lnTo>
                      <a:pt x="3350816" y="4002881"/>
                    </a:lnTo>
                    <a:lnTo>
                      <a:pt x="3345657" y="4006453"/>
                    </a:lnTo>
                    <a:lnTo>
                      <a:pt x="3340894" y="4009231"/>
                    </a:lnTo>
                    <a:lnTo>
                      <a:pt x="3335338" y="4012009"/>
                    </a:lnTo>
                    <a:lnTo>
                      <a:pt x="3329782" y="4014787"/>
                    </a:lnTo>
                    <a:lnTo>
                      <a:pt x="3324622" y="4016772"/>
                    </a:lnTo>
                    <a:lnTo>
                      <a:pt x="3318669" y="4018756"/>
                    </a:lnTo>
                    <a:lnTo>
                      <a:pt x="3313113" y="4020343"/>
                    </a:lnTo>
                    <a:lnTo>
                      <a:pt x="3306763" y="4021534"/>
                    </a:lnTo>
                    <a:lnTo>
                      <a:pt x="3300810" y="4023122"/>
                    </a:lnTo>
                    <a:lnTo>
                      <a:pt x="3294460" y="4023518"/>
                    </a:lnTo>
                    <a:lnTo>
                      <a:pt x="3288507" y="4024312"/>
                    </a:lnTo>
                    <a:lnTo>
                      <a:pt x="3282157" y="4024312"/>
                    </a:lnTo>
                    <a:lnTo>
                      <a:pt x="3275806" y="4024312"/>
                    </a:lnTo>
                    <a:lnTo>
                      <a:pt x="3269853" y="4023518"/>
                    </a:lnTo>
                    <a:lnTo>
                      <a:pt x="3263503" y="4023122"/>
                    </a:lnTo>
                    <a:lnTo>
                      <a:pt x="3257153" y="4021534"/>
                    </a:lnTo>
                    <a:lnTo>
                      <a:pt x="3251597" y="4020343"/>
                    </a:lnTo>
                    <a:lnTo>
                      <a:pt x="3245644" y="4018756"/>
                    </a:lnTo>
                    <a:lnTo>
                      <a:pt x="3239691" y="4016772"/>
                    </a:lnTo>
                    <a:lnTo>
                      <a:pt x="3234531" y="4014787"/>
                    </a:lnTo>
                    <a:lnTo>
                      <a:pt x="3228578" y="4012009"/>
                    </a:lnTo>
                    <a:lnTo>
                      <a:pt x="3223419" y="4009231"/>
                    </a:lnTo>
                    <a:lnTo>
                      <a:pt x="3218259" y="4006453"/>
                    </a:lnTo>
                    <a:lnTo>
                      <a:pt x="3213100" y="4002881"/>
                    </a:lnTo>
                    <a:lnTo>
                      <a:pt x="3208734" y="3999706"/>
                    </a:lnTo>
                    <a:lnTo>
                      <a:pt x="3203972" y="3996134"/>
                    </a:lnTo>
                    <a:lnTo>
                      <a:pt x="3199606" y="3992165"/>
                    </a:lnTo>
                    <a:lnTo>
                      <a:pt x="3195241" y="3988197"/>
                    </a:lnTo>
                    <a:lnTo>
                      <a:pt x="3191272" y="3983831"/>
                    </a:lnTo>
                    <a:lnTo>
                      <a:pt x="3186906" y="3979465"/>
                    </a:lnTo>
                    <a:lnTo>
                      <a:pt x="3183731" y="3974703"/>
                    </a:lnTo>
                    <a:lnTo>
                      <a:pt x="3180159" y="3969940"/>
                    </a:lnTo>
                    <a:lnTo>
                      <a:pt x="3176984" y="3964781"/>
                    </a:lnTo>
                    <a:lnTo>
                      <a:pt x="3174206" y="3960018"/>
                    </a:lnTo>
                    <a:lnTo>
                      <a:pt x="3171428" y="3954462"/>
                    </a:lnTo>
                    <a:lnTo>
                      <a:pt x="3168650" y="3948906"/>
                    </a:lnTo>
                    <a:lnTo>
                      <a:pt x="3166666" y="3943746"/>
                    </a:lnTo>
                    <a:lnTo>
                      <a:pt x="3164681" y="3937793"/>
                    </a:lnTo>
                    <a:lnTo>
                      <a:pt x="3163094" y="3931840"/>
                    </a:lnTo>
                    <a:lnTo>
                      <a:pt x="3161506" y="3926284"/>
                    </a:lnTo>
                    <a:lnTo>
                      <a:pt x="3160316" y="3919934"/>
                    </a:lnTo>
                    <a:lnTo>
                      <a:pt x="3159522" y="3913584"/>
                    </a:lnTo>
                    <a:lnTo>
                      <a:pt x="3159125" y="3907631"/>
                    </a:lnTo>
                    <a:lnTo>
                      <a:pt x="3159125" y="3901281"/>
                    </a:lnTo>
                    <a:lnTo>
                      <a:pt x="3159125" y="3894931"/>
                    </a:lnTo>
                    <a:lnTo>
                      <a:pt x="3159522" y="3888978"/>
                    </a:lnTo>
                    <a:lnTo>
                      <a:pt x="3160316" y="3882628"/>
                    </a:lnTo>
                    <a:lnTo>
                      <a:pt x="3161506" y="3876278"/>
                    </a:lnTo>
                    <a:lnTo>
                      <a:pt x="3163094" y="3870324"/>
                    </a:lnTo>
                    <a:lnTo>
                      <a:pt x="3164681" y="3864768"/>
                    </a:lnTo>
                    <a:lnTo>
                      <a:pt x="3166666" y="3858815"/>
                    </a:lnTo>
                    <a:lnTo>
                      <a:pt x="3168650" y="3853656"/>
                    </a:lnTo>
                    <a:lnTo>
                      <a:pt x="3171428" y="3848099"/>
                    </a:lnTo>
                    <a:lnTo>
                      <a:pt x="3174206" y="3842543"/>
                    </a:lnTo>
                    <a:lnTo>
                      <a:pt x="3176984" y="3837781"/>
                    </a:lnTo>
                    <a:lnTo>
                      <a:pt x="3180159" y="3832621"/>
                    </a:lnTo>
                    <a:lnTo>
                      <a:pt x="3183731" y="3827859"/>
                    </a:lnTo>
                    <a:lnTo>
                      <a:pt x="3186906" y="3823096"/>
                    </a:lnTo>
                    <a:lnTo>
                      <a:pt x="3191272" y="3818731"/>
                    </a:lnTo>
                    <a:lnTo>
                      <a:pt x="3195241" y="3814365"/>
                    </a:lnTo>
                    <a:lnTo>
                      <a:pt x="3199606" y="3810396"/>
                    </a:lnTo>
                    <a:lnTo>
                      <a:pt x="3203972" y="3806427"/>
                    </a:lnTo>
                    <a:lnTo>
                      <a:pt x="3208734" y="3802856"/>
                    </a:lnTo>
                    <a:lnTo>
                      <a:pt x="3213100" y="3799284"/>
                    </a:lnTo>
                    <a:lnTo>
                      <a:pt x="3218259" y="3796109"/>
                    </a:lnTo>
                    <a:lnTo>
                      <a:pt x="3223419" y="3793331"/>
                    </a:lnTo>
                    <a:lnTo>
                      <a:pt x="3228578" y="3790156"/>
                    </a:lnTo>
                    <a:lnTo>
                      <a:pt x="3234531" y="3787774"/>
                    </a:lnTo>
                    <a:lnTo>
                      <a:pt x="3239691" y="3785790"/>
                    </a:lnTo>
                    <a:lnTo>
                      <a:pt x="3245644" y="3783806"/>
                    </a:lnTo>
                    <a:lnTo>
                      <a:pt x="3251597" y="3781821"/>
                    </a:lnTo>
                    <a:lnTo>
                      <a:pt x="3257153" y="3780631"/>
                    </a:lnTo>
                    <a:lnTo>
                      <a:pt x="3263503" y="3779440"/>
                    </a:lnTo>
                    <a:lnTo>
                      <a:pt x="3269853" y="3779043"/>
                    </a:lnTo>
                    <a:lnTo>
                      <a:pt x="3275806" y="3778249"/>
                    </a:lnTo>
                    <a:close/>
                    <a:moveTo>
                      <a:pt x="2616002" y="3617912"/>
                    </a:moveTo>
                    <a:lnTo>
                      <a:pt x="2627501" y="3618310"/>
                    </a:lnTo>
                    <a:lnTo>
                      <a:pt x="2638603" y="3619106"/>
                    </a:lnTo>
                    <a:lnTo>
                      <a:pt x="2650103" y="3620300"/>
                    </a:lnTo>
                    <a:lnTo>
                      <a:pt x="2660809" y="3622688"/>
                    </a:lnTo>
                    <a:lnTo>
                      <a:pt x="2671515" y="3625075"/>
                    </a:lnTo>
                    <a:lnTo>
                      <a:pt x="2682221" y="3627861"/>
                    </a:lnTo>
                    <a:lnTo>
                      <a:pt x="2692134" y="3631840"/>
                    </a:lnTo>
                    <a:lnTo>
                      <a:pt x="2702840" y="3635422"/>
                    </a:lnTo>
                    <a:lnTo>
                      <a:pt x="2712356" y="3640197"/>
                    </a:lnTo>
                    <a:lnTo>
                      <a:pt x="2722269" y="3644972"/>
                    </a:lnTo>
                    <a:lnTo>
                      <a:pt x="2731389" y="3650543"/>
                    </a:lnTo>
                    <a:lnTo>
                      <a:pt x="2740509" y="3656114"/>
                    </a:lnTo>
                    <a:lnTo>
                      <a:pt x="2749233" y="3662481"/>
                    </a:lnTo>
                    <a:lnTo>
                      <a:pt x="2757560" y="3669246"/>
                    </a:lnTo>
                    <a:lnTo>
                      <a:pt x="2765490" y="3676011"/>
                    </a:lnTo>
                    <a:lnTo>
                      <a:pt x="2773421" y="3683174"/>
                    </a:lnTo>
                    <a:lnTo>
                      <a:pt x="2780558" y="3691133"/>
                    </a:lnTo>
                    <a:lnTo>
                      <a:pt x="2787299" y="3699092"/>
                    </a:lnTo>
                    <a:lnTo>
                      <a:pt x="2794040" y="3707448"/>
                    </a:lnTo>
                    <a:lnTo>
                      <a:pt x="2800384" y="3716203"/>
                    </a:lnTo>
                    <a:lnTo>
                      <a:pt x="2805935" y="3725355"/>
                    </a:lnTo>
                    <a:lnTo>
                      <a:pt x="2811487" y="3734906"/>
                    </a:lnTo>
                    <a:lnTo>
                      <a:pt x="2816245" y="3744456"/>
                    </a:lnTo>
                    <a:lnTo>
                      <a:pt x="2821003" y="3754007"/>
                    </a:lnTo>
                    <a:lnTo>
                      <a:pt x="2824572" y="3764751"/>
                    </a:lnTo>
                    <a:lnTo>
                      <a:pt x="2828537" y="3775098"/>
                    </a:lnTo>
                    <a:lnTo>
                      <a:pt x="2831313" y="3785444"/>
                    </a:lnTo>
                    <a:lnTo>
                      <a:pt x="2833692" y="3796188"/>
                    </a:lnTo>
                    <a:lnTo>
                      <a:pt x="2835674" y="3806933"/>
                    </a:lnTo>
                    <a:lnTo>
                      <a:pt x="2837260" y="3818473"/>
                    </a:lnTo>
                    <a:lnTo>
                      <a:pt x="2838053" y="3829615"/>
                    </a:lnTo>
                    <a:lnTo>
                      <a:pt x="2838450" y="3841155"/>
                    </a:lnTo>
                    <a:lnTo>
                      <a:pt x="2838053" y="3852297"/>
                    </a:lnTo>
                    <a:lnTo>
                      <a:pt x="2837260" y="3864236"/>
                    </a:lnTo>
                    <a:lnTo>
                      <a:pt x="2835674" y="3874980"/>
                    </a:lnTo>
                    <a:lnTo>
                      <a:pt x="2833692" y="3886122"/>
                    </a:lnTo>
                    <a:lnTo>
                      <a:pt x="2831313" y="3896866"/>
                    </a:lnTo>
                    <a:lnTo>
                      <a:pt x="2828537" y="3907611"/>
                    </a:lnTo>
                    <a:lnTo>
                      <a:pt x="2824572" y="3917957"/>
                    </a:lnTo>
                    <a:lnTo>
                      <a:pt x="2821003" y="3927906"/>
                    </a:lnTo>
                    <a:lnTo>
                      <a:pt x="2816245" y="3937854"/>
                    </a:lnTo>
                    <a:lnTo>
                      <a:pt x="2811487" y="3947405"/>
                    </a:lnTo>
                    <a:lnTo>
                      <a:pt x="2805935" y="3956557"/>
                    </a:lnTo>
                    <a:lnTo>
                      <a:pt x="2800384" y="3965710"/>
                    </a:lnTo>
                    <a:lnTo>
                      <a:pt x="2794040" y="3974464"/>
                    </a:lnTo>
                    <a:lnTo>
                      <a:pt x="2787299" y="3982821"/>
                    </a:lnTo>
                    <a:lnTo>
                      <a:pt x="2780558" y="3991178"/>
                    </a:lnTo>
                    <a:lnTo>
                      <a:pt x="2773421" y="3998738"/>
                    </a:lnTo>
                    <a:lnTo>
                      <a:pt x="2765490" y="4006299"/>
                    </a:lnTo>
                    <a:lnTo>
                      <a:pt x="2757560" y="4013064"/>
                    </a:lnTo>
                    <a:lnTo>
                      <a:pt x="2749233" y="4019829"/>
                    </a:lnTo>
                    <a:lnTo>
                      <a:pt x="2740509" y="4026196"/>
                    </a:lnTo>
                    <a:lnTo>
                      <a:pt x="2731389" y="4032165"/>
                    </a:lnTo>
                    <a:lnTo>
                      <a:pt x="2722269" y="4037338"/>
                    </a:lnTo>
                    <a:lnTo>
                      <a:pt x="2712356" y="4042114"/>
                    </a:lnTo>
                    <a:lnTo>
                      <a:pt x="2702840" y="4046491"/>
                    </a:lnTo>
                    <a:lnTo>
                      <a:pt x="2692134" y="4050868"/>
                    </a:lnTo>
                    <a:lnTo>
                      <a:pt x="2682221" y="4054052"/>
                    </a:lnTo>
                    <a:lnTo>
                      <a:pt x="2671515" y="4056837"/>
                    </a:lnTo>
                    <a:lnTo>
                      <a:pt x="2660809" y="4059623"/>
                    </a:lnTo>
                    <a:lnTo>
                      <a:pt x="2650103" y="4061613"/>
                    </a:lnTo>
                    <a:lnTo>
                      <a:pt x="2638603" y="4062806"/>
                    </a:lnTo>
                    <a:lnTo>
                      <a:pt x="2627501" y="4063602"/>
                    </a:lnTo>
                    <a:lnTo>
                      <a:pt x="2616002" y="4064000"/>
                    </a:lnTo>
                    <a:lnTo>
                      <a:pt x="2604503" y="4063602"/>
                    </a:lnTo>
                    <a:lnTo>
                      <a:pt x="2593400" y="4062806"/>
                    </a:lnTo>
                    <a:lnTo>
                      <a:pt x="2582297" y="4061613"/>
                    </a:lnTo>
                    <a:lnTo>
                      <a:pt x="2571195" y="4059623"/>
                    </a:lnTo>
                    <a:lnTo>
                      <a:pt x="2560489" y="4056837"/>
                    </a:lnTo>
                    <a:lnTo>
                      <a:pt x="2549783" y="4054052"/>
                    </a:lnTo>
                    <a:lnTo>
                      <a:pt x="2539473" y="4050868"/>
                    </a:lnTo>
                    <a:lnTo>
                      <a:pt x="2529560" y="4046491"/>
                    </a:lnTo>
                    <a:lnTo>
                      <a:pt x="2519647" y="4042114"/>
                    </a:lnTo>
                    <a:lnTo>
                      <a:pt x="2510131" y="4037338"/>
                    </a:lnTo>
                    <a:lnTo>
                      <a:pt x="2501011" y="4032165"/>
                    </a:lnTo>
                    <a:lnTo>
                      <a:pt x="2491891" y="4026196"/>
                    </a:lnTo>
                    <a:lnTo>
                      <a:pt x="2483167" y="4019829"/>
                    </a:lnTo>
                    <a:lnTo>
                      <a:pt x="2474841" y="4013064"/>
                    </a:lnTo>
                    <a:lnTo>
                      <a:pt x="2466514" y="4006299"/>
                    </a:lnTo>
                    <a:lnTo>
                      <a:pt x="2458980" y="3998738"/>
                    </a:lnTo>
                    <a:lnTo>
                      <a:pt x="2451446" y="3991178"/>
                    </a:lnTo>
                    <a:lnTo>
                      <a:pt x="2444308" y="3982821"/>
                    </a:lnTo>
                    <a:lnTo>
                      <a:pt x="2437964" y="3974464"/>
                    </a:lnTo>
                    <a:lnTo>
                      <a:pt x="2431620" y="3965710"/>
                    </a:lnTo>
                    <a:lnTo>
                      <a:pt x="2425672" y="3956557"/>
                    </a:lnTo>
                    <a:lnTo>
                      <a:pt x="2420914" y="3947405"/>
                    </a:lnTo>
                    <a:lnTo>
                      <a:pt x="2415759" y="3937854"/>
                    </a:lnTo>
                    <a:lnTo>
                      <a:pt x="2411397" y="3927906"/>
                    </a:lnTo>
                    <a:lnTo>
                      <a:pt x="2407035" y="3917957"/>
                    </a:lnTo>
                    <a:lnTo>
                      <a:pt x="2403863" y="3907611"/>
                    </a:lnTo>
                    <a:lnTo>
                      <a:pt x="2400691" y="3896866"/>
                    </a:lnTo>
                    <a:lnTo>
                      <a:pt x="2398312" y="3886122"/>
                    </a:lnTo>
                    <a:lnTo>
                      <a:pt x="2396329" y="3874980"/>
                    </a:lnTo>
                    <a:lnTo>
                      <a:pt x="2395140" y="3864236"/>
                    </a:lnTo>
                    <a:lnTo>
                      <a:pt x="2394347" y="3852297"/>
                    </a:lnTo>
                    <a:lnTo>
                      <a:pt x="2393950" y="3841155"/>
                    </a:lnTo>
                    <a:lnTo>
                      <a:pt x="2394347" y="3829615"/>
                    </a:lnTo>
                    <a:lnTo>
                      <a:pt x="2395140" y="3818473"/>
                    </a:lnTo>
                    <a:lnTo>
                      <a:pt x="2396329" y="3806933"/>
                    </a:lnTo>
                    <a:lnTo>
                      <a:pt x="2398312" y="3796188"/>
                    </a:lnTo>
                    <a:lnTo>
                      <a:pt x="2400691" y="3785444"/>
                    </a:lnTo>
                    <a:lnTo>
                      <a:pt x="2403863" y="3775098"/>
                    </a:lnTo>
                    <a:lnTo>
                      <a:pt x="2407035" y="3764751"/>
                    </a:lnTo>
                    <a:lnTo>
                      <a:pt x="2411397" y="3754007"/>
                    </a:lnTo>
                    <a:lnTo>
                      <a:pt x="2415759" y="3744456"/>
                    </a:lnTo>
                    <a:lnTo>
                      <a:pt x="2420914" y="3734906"/>
                    </a:lnTo>
                    <a:lnTo>
                      <a:pt x="2425672" y="3725355"/>
                    </a:lnTo>
                    <a:lnTo>
                      <a:pt x="2431620" y="3716203"/>
                    </a:lnTo>
                    <a:lnTo>
                      <a:pt x="2437964" y="3707448"/>
                    </a:lnTo>
                    <a:lnTo>
                      <a:pt x="2444308" y="3699092"/>
                    </a:lnTo>
                    <a:lnTo>
                      <a:pt x="2451446" y="3691133"/>
                    </a:lnTo>
                    <a:lnTo>
                      <a:pt x="2458980" y="3683174"/>
                    </a:lnTo>
                    <a:lnTo>
                      <a:pt x="2466514" y="3676011"/>
                    </a:lnTo>
                    <a:lnTo>
                      <a:pt x="2474841" y="3669246"/>
                    </a:lnTo>
                    <a:lnTo>
                      <a:pt x="2483167" y="3662481"/>
                    </a:lnTo>
                    <a:lnTo>
                      <a:pt x="2491891" y="3656114"/>
                    </a:lnTo>
                    <a:lnTo>
                      <a:pt x="2501011" y="3650543"/>
                    </a:lnTo>
                    <a:lnTo>
                      <a:pt x="2510131" y="3644972"/>
                    </a:lnTo>
                    <a:lnTo>
                      <a:pt x="2519647" y="3640197"/>
                    </a:lnTo>
                    <a:lnTo>
                      <a:pt x="2529560" y="3635422"/>
                    </a:lnTo>
                    <a:lnTo>
                      <a:pt x="2539473" y="3631840"/>
                    </a:lnTo>
                    <a:lnTo>
                      <a:pt x="2549783" y="3627861"/>
                    </a:lnTo>
                    <a:lnTo>
                      <a:pt x="2560489" y="3625075"/>
                    </a:lnTo>
                    <a:lnTo>
                      <a:pt x="2571195" y="3622688"/>
                    </a:lnTo>
                    <a:lnTo>
                      <a:pt x="2582297" y="3620300"/>
                    </a:lnTo>
                    <a:lnTo>
                      <a:pt x="2593400" y="3619106"/>
                    </a:lnTo>
                    <a:lnTo>
                      <a:pt x="2604503" y="3618310"/>
                    </a:lnTo>
                    <a:lnTo>
                      <a:pt x="2616002" y="3617912"/>
                    </a:lnTo>
                    <a:close/>
                    <a:moveTo>
                      <a:pt x="2187774" y="3414712"/>
                    </a:moveTo>
                    <a:lnTo>
                      <a:pt x="2193738" y="3415107"/>
                    </a:lnTo>
                    <a:lnTo>
                      <a:pt x="2199303" y="3415502"/>
                    </a:lnTo>
                    <a:lnTo>
                      <a:pt x="2204869" y="3415897"/>
                    </a:lnTo>
                    <a:lnTo>
                      <a:pt x="2210833" y="3417081"/>
                    </a:lnTo>
                    <a:lnTo>
                      <a:pt x="2216001" y="3418265"/>
                    </a:lnTo>
                    <a:lnTo>
                      <a:pt x="2221567" y="3419845"/>
                    </a:lnTo>
                    <a:lnTo>
                      <a:pt x="2227133" y="3421819"/>
                    </a:lnTo>
                    <a:lnTo>
                      <a:pt x="2231904" y="3423793"/>
                    </a:lnTo>
                    <a:lnTo>
                      <a:pt x="2237470" y="3425767"/>
                    </a:lnTo>
                    <a:lnTo>
                      <a:pt x="2241843" y="3428530"/>
                    </a:lnTo>
                    <a:lnTo>
                      <a:pt x="2247011" y="3431294"/>
                    </a:lnTo>
                    <a:lnTo>
                      <a:pt x="2251384" y="3434058"/>
                    </a:lnTo>
                    <a:lnTo>
                      <a:pt x="2256155" y="3437611"/>
                    </a:lnTo>
                    <a:lnTo>
                      <a:pt x="2260131" y="3440769"/>
                    </a:lnTo>
                    <a:lnTo>
                      <a:pt x="2264504" y="3443928"/>
                    </a:lnTo>
                    <a:lnTo>
                      <a:pt x="2268480" y="3448271"/>
                    </a:lnTo>
                    <a:lnTo>
                      <a:pt x="2272455" y="3451824"/>
                    </a:lnTo>
                    <a:lnTo>
                      <a:pt x="2275636" y="3456167"/>
                    </a:lnTo>
                    <a:lnTo>
                      <a:pt x="2278816" y="3460115"/>
                    </a:lnTo>
                    <a:lnTo>
                      <a:pt x="2282395" y="3464853"/>
                    </a:lnTo>
                    <a:lnTo>
                      <a:pt x="2285178" y="3469195"/>
                    </a:lnTo>
                    <a:lnTo>
                      <a:pt x="2288358" y="3474328"/>
                    </a:lnTo>
                    <a:lnTo>
                      <a:pt x="2290743" y="3479065"/>
                    </a:lnTo>
                    <a:lnTo>
                      <a:pt x="2292731" y="3484198"/>
                    </a:lnTo>
                    <a:lnTo>
                      <a:pt x="2294719" y="3488936"/>
                    </a:lnTo>
                    <a:lnTo>
                      <a:pt x="2296707" y="3494463"/>
                    </a:lnTo>
                    <a:lnTo>
                      <a:pt x="2298297" y="3499990"/>
                    </a:lnTo>
                    <a:lnTo>
                      <a:pt x="2299490" y="3505123"/>
                    </a:lnTo>
                    <a:lnTo>
                      <a:pt x="2300683" y="3511045"/>
                    </a:lnTo>
                    <a:lnTo>
                      <a:pt x="2301478" y="3516967"/>
                    </a:lnTo>
                    <a:lnTo>
                      <a:pt x="2301875" y="3522494"/>
                    </a:lnTo>
                    <a:lnTo>
                      <a:pt x="2301875" y="3528416"/>
                    </a:lnTo>
                    <a:lnTo>
                      <a:pt x="2301875" y="3534338"/>
                    </a:lnTo>
                    <a:lnTo>
                      <a:pt x="2301478" y="3539866"/>
                    </a:lnTo>
                    <a:lnTo>
                      <a:pt x="2300683" y="3545393"/>
                    </a:lnTo>
                    <a:lnTo>
                      <a:pt x="2299490" y="3550920"/>
                    </a:lnTo>
                    <a:lnTo>
                      <a:pt x="2298297" y="3556447"/>
                    </a:lnTo>
                    <a:lnTo>
                      <a:pt x="2296707" y="3561975"/>
                    </a:lnTo>
                    <a:lnTo>
                      <a:pt x="2294719" y="3567107"/>
                    </a:lnTo>
                    <a:lnTo>
                      <a:pt x="2292731" y="3572634"/>
                    </a:lnTo>
                    <a:lnTo>
                      <a:pt x="2290743" y="3577372"/>
                    </a:lnTo>
                    <a:lnTo>
                      <a:pt x="2288358" y="3582504"/>
                    </a:lnTo>
                    <a:lnTo>
                      <a:pt x="2285178" y="3587242"/>
                    </a:lnTo>
                    <a:lnTo>
                      <a:pt x="2282395" y="3591585"/>
                    </a:lnTo>
                    <a:lnTo>
                      <a:pt x="2278816" y="3596323"/>
                    </a:lnTo>
                    <a:lnTo>
                      <a:pt x="2275636" y="3600271"/>
                    </a:lnTo>
                    <a:lnTo>
                      <a:pt x="2272455" y="3604614"/>
                    </a:lnTo>
                    <a:lnTo>
                      <a:pt x="2268480" y="3608562"/>
                    </a:lnTo>
                    <a:lnTo>
                      <a:pt x="2264504" y="3612115"/>
                    </a:lnTo>
                    <a:lnTo>
                      <a:pt x="2260131" y="3615668"/>
                    </a:lnTo>
                    <a:lnTo>
                      <a:pt x="2256155" y="3619221"/>
                    </a:lnTo>
                    <a:lnTo>
                      <a:pt x="2251384" y="3622380"/>
                    </a:lnTo>
                    <a:lnTo>
                      <a:pt x="2247011" y="3625143"/>
                    </a:lnTo>
                    <a:lnTo>
                      <a:pt x="2241843" y="3627907"/>
                    </a:lnTo>
                    <a:lnTo>
                      <a:pt x="2237470" y="3630276"/>
                    </a:lnTo>
                    <a:lnTo>
                      <a:pt x="2231904" y="3633040"/>
                    </a:lnTo>
                    <a:lnTo>
                      <a:pt x="2227133" y="3634619"/>
                    </a:lnTo>
                    <a:lnTo>
                      <a:pt x="2221567" y="3636593"/>
                    </a:lnTo>
                    <a:lnTo>
                      <a:pt x="2216001" y="3637777"/>
                    </a:lnTo>
                    <a:lnTo>
                      <a:pt x="2210833" y="3639751"/>
                    </a:lnTo>
                    <a:lnTo>
                      <a:pt x="2204869" y="3640541"/>
                    </a:lnTo>
                    <a:lnTo>
                      <a:pt x="2199303" y="3641330"/>
                    </a:lnTo>
                    <a:lnTo>
                      <a:pt x="2193738" y="3641725"/>
                    </a:lnTo>
                    <a:lnTo>
                      <a:pt x="2187774" y="3641725"/>
                    </a:lnTo>
                    <a:lnTo>
                      <a:pt x="2181413" y="3641725"/>
                    </a:lnTo>
                    <a:lnTo>
                      <a:pt x="2175847" y="3641330"/>
                    </a:lnTo>
                    <a:lnTo>
                      <a:pt x="2170281" y="3640541"/>
                    </a:lnTo>
                    <a:lnTo>
                      <a:pt x="2164715" y="3639751"/>
                    </a:lnTo>
                    <a:lnTo>
                      <a:pt x="2159149" y="3637777"/>
                    </a:lnTo>
                    <a:lnTo>
                      <a:pt x="2153583" y="3636593"/>
                    </a:lnTo>
                    <a:lnTo>
                      <a:pt x="2148415" y="3634619"/>
                    </a:lnTo>
                    <a:lnTo>
                      <a:pt x="2143247" y="3633040"/>
                    </a:lnTo>
                    <a:lnTo>
                      <a:pt x="2138476" y="3630276"/>
                    </a:lnTo>
                    <a:lnTo>
                      <a:pt x="2133308" y="3627907"/>
                    </a:lnTo>
                    <a:lnTo>
                      <a:pt x="2128139" y="3625143"/>
                    </a:lnTo>
                    <a:lnTo>
                      <a:pt x="2123766" y="3622380"/>
                    </a:lnTo>
                    <a:lnTo>
                      <a:pt x="2118995" y="3619221"/>
                    </a:lnTo>
                    <a:lnTo>
                      <a:pt x="2115020" y="3615668"/>
                    </a:lnTo>
                    <a:lnTo>
                      <a:pt x="2110646" y="3612115"/>
                    </a:lnTo>
                    <a:lnTo>
                      <a:pt x="2106671" y="3608562"/>
                    </a:lnTo>
                    <a:lnTo>
                      <a:pt x="2103093" y="3604614"/>
                    </a:lnTo>
                    <a:lnTo>
                      <a:pt x="2099515" y="3600271"/>
                    </a:lnTo>
                    <a:lnTo>
                      <a:pt x="2096334" y="3596323"/>
                    </a:lnTo>
                    <a:lnTo>
                      <a:pt x="2092756" y="3591585"/>
                    </a:lnTo>
                    <a:lnTo>
                      <a:pt x="2089973" y="3587242"/>
                    </a:lnTo>
                    <a:lnTo>
                      <a:pt x="2087190" y="3582504"/>
                    </a:lnTo>
                    <a:lnTo>
                      <a:pt x="2084805" y="3577372"/>
                    </a:lnTo>
                    <a:lnTo>
                      <a:pt x="2082419" y="3572634"/>
                    </a:lnTo>
                    <a:lnTo>
                      <a:pt x="2080431" y="3567107"/>
                    </a:lnTo>
                    <a:lnTo>
                      <a:pt x="2078444" y="3561975"/>
                    </a:lnTo>
                    <a:lnTo>
                      <a:pt x="2077251" y="3556447"/>
                    </a:lnTo>
                    <a:lnTo>
                      <a:pt x="2076058" y="3550920"/>
                    </a:lnTo>
                    <a:lnTo>
                      <a:pt x="2074468" y="3545393"/>
                    </a:lnTo>
                    <a:lnTo>
                      <a:pt x="2073673" y="3539866"/>
                    </a:lnTo>
                    <a:lnTo>
                      <a:pt x="2073275" y="3534338"/>
                    </a:lnTo>
                    <a:lnTo>
                      <a:pt x="2073275" y="3528416"/>
                    </a:lnTo>
                    <a:lnTo>
                      <a:pt x="2073275" y="3522494"/>
                    </a:lnTo>
                    <a:lnTo>
                      <a:pt x="2073673" y="3516967"/>
                    </a:lnTo>
                    <a:lnTo>
                      <a:pt x="2074468" y="3511045"/>
                    </a:lnTo>
                    <a:lnTo>
                      <a:pt x="2076058" y="3505123"/>
                    </a:lnTo>
                    <a:lnTo>
                      <a:pt x="2077251" y="3499990"/>
                    </a:lnTo>
                    <a:lnTo>
                      <a:pt x="2078444" y="3494463"/>
                    </a:lnTo>
                    <a:lnTo>
                      <a:pt x="2080431" y="3488936"/>
                    </a:lnTo>
                    <a:lnTo>
                      <a:pt x="2082419" y="3484198"/>
                    </a:lnTo>
                    <a:lnTo>
                      <a:pt x="2084805" y="3479065"/>
                    </a:lnTo>
                    <a:lnTo>
                      <a:pt x="2087190" y="3474328"/>
                    </a:lnTo>
                    <a:lnTo>
                      <a:pt x="2089973" y="3469195"/>
                    </a:lnTo>
                    <a:lnTo>
                      <a:pt x="2092756" y="3464853"/>
                    </a:lnTo>
                    <a:lnTo>
                      <a:pt x="2096334" y="3460115"/>
                    </a:lnTo>
                    <a:lnTo>
                      <a:pt x="2099515" y="3456167"/>
                    </a:lnTo>
                    <a:lnTo>
                      <a:pt x="2103093" y="3451824"/>
                    </a:lnTo>
                    <a:lnTo>
                      <a:pt x="2106671" y="3448271"/>
                    </a:lnTo>
                    <a:lnTo>
                      <a:pt x="2110646" y="3443928"/>
                    </a:lnTo>
                    <a:lnTo>
                      <a:pt x="2115020" y="3440769"/>
                    </a:lnTo>
                    <a:lnTo>
                      <a:pt x="2118995" y="3437611"/>
                    </a:lnTo>
                    <a:lnTo>
                      <a:pt x="2123766" y="3434058"/>
                    </a:lnTo>
                    <a:lnTo>
                      <a:pt x="2128139" y="3431294"/>
                    </a:lnTo>
                    <a:lnTo>
                      <a:pt x="2133308" y="3428530"/>
                    </a:lnTo>
                    <a:lnTo>
                      <a:pt x="2138476" y="3425767"/>
                    </a:lnTo>
                    <a:lnTo>
                      <a:pt x="2143247" y="3423793"/>
                    </a:lnTo>
                    <a:lnTo>
                      <a:pt x="2148415" y="3421819"/>
                    </a:lnTo>
                    <a:lnTo>
                      <a:pt x="2153583" y="3419845"/>
                    </a:lnTo>
                    <a:lnTo>
                      <a:pt x="2159149" y="3418265"/>
                    </a:lnTo>
                    <a:lnTo>
                      <a:pt x="2164715" y="3417081"/>
                    </a:lnTo>
                    <a:lnTo>
                      <a:pt x="2170281" y="3415897"/>
                    </a:lnTo>
                    <a:lnTo>
                      <a:pt x="2175847" y="3415502"/>
                    </a:lnTo>
                    <a:lnTo>
                      <a:pt x="2181413" y="3415107"/>
                    </a:lnTo>
                    <a:lnTo>
                      <a:pt x="2187774" y="3414712"/>
                    </a:lnTo>
                    <a:close/>
                    <a:moveTo>
                      <a:pt x="2877146" y="3217862"/>
                    </a:moveTo>
                    <a:lnTo>
                      <a:pt x="2885867" y="3218259"/>
                    </a:lnTo>
                    <a:lnTo>
                      <a:pt x="2894191" y="3219051"/>
                    </a:lnTo>
                    <a:lnTo>
                      <a:pt x="2902515" y="3219844"/>
                    </a:lnTo>
                    <a:lnTo>
                      <a:pt x="2910840" y="3221430"/>
                    </a:lnTo>
                    <a:lnTo>
                      <a:pt x="2918768" y="3223412"/>
                    </a:lnTo>
                    <a:lnTo>
                      <a:pt x="2926696" y="3225394"/>
                    </a:lnTo>
                    <a:lnTo>
                      <a:pt x="2934624" y="3228169"/>
                    </a:lnTo>
                    <a:lnTo>
                      <a:pt x="2942156" y="3230943"/>
                    </a:lnTo>
                    <a:lnTo>
                      <a:pt x="2949291" y="3234511"/>
                    </a:lnTo>
                    <a:lnTo>
                      <a:pt x="2956426" y="3238079"/>
                    </a:lnTo>
                    <a:lnTo>
                      <a:pt x="2963561" y="3242043"/>
                    </a:lnTo>
                    <a:lnTo>
                      <a:pt x="2970300" y="3246403"/>
                    </a:lnTo>
                    <a:lnTo>
                      <a:pt x="2976643" y="3251160"/>
                    </a:lnTo>
                    <a:lnTo>
                      <a:pt x="2982985" y="3255917"/>
                    </a:lnTo>
                    <a:lnTo>
                      <a:pt x="2988931" y="3261070"/>
                    </a:lnTo>
                    <a:lnTo>
                      <a:pt x="2994481" y="3266620"/>
                    </a:lnTo>
                    <a:lnTo>
                      <a:pt x="3000030" y="3272169"/>
                    </a:lnTo>
                    <a:lnTo>
                      <a:pt x="3005580" y="3278512"/>
                    </a:lnTo>
                    <a:lnTo>
                      <a:pt x="3010337" y="3284458"/>
                    </a:lnTo>
                    <a:lnTo>
                      <a:pt x="3015093" y="3291196"/>
                    </a:lnTo>
                    <a:lnTo>
                      <a:pt x="3019057" y="3297935"/>
                    </a:lnTo>
                    <a:lnTo>
                      <a:pt x="3023418" y="3305070"/>
                    </a:lnTo>
                    <a:lnTo>
                      <a:pt x="3026986" y="3312206"/>
                    </a:lnTo>
                    <a:lnTo>
                      <a:pt x="3030553" y="3319341"/>
                    </a:lnTo>
                    <a:lnTo>
                      <a:pt x="3033328" y="3326873"/>
                    </a:lnTo>
                    <a:lnTo>
                      <a:pt x="3035706" y="3334404"/>
                    </a:lnTo>
                    <a:lnTo>
                      <a:pt x="3038085" y="3342332"/>
                    </a:lnTo>
                    <a:lnTo>
                      <a:pt x="3040067" y="3350657"/>
                    </a:lnTo>
                    <a:lnTo>
                      <a:pt x="3041652" y="3358585"/>
                    </a:lnTo>
                    <a:lnTo>
                      <a:pt x="3042445" y="3366909"/>
                    </a:lnTo>
                    <a:lnTo>
                      <a:pt x="3043238" y="3375630"/>
                    </a:lnTo>
                    <a:lnTo>
                      <a:pt x="3043238" y="3383954"/>
                    </a:lnTo>
                    <a:lnTo>
                      <a:pt x="3043238" y="3392675"/>
                    </a:lnTo>
                    <a:lnTo>
                      <a:pt x="3042445" y="3401000"/>
                    </a:lnTo>
                    <a:lnTo>
                      <a:pt x="3041652" y="3408928"/>
                    </a:lnTo>
                    <a:lnTo>
                      <a:pt x="3040067" y="3417252"/>
                    </a:lnTo>
                    <a:lnTo>
                      <a:pt x="3038085" y="3425180"/>
                    </a:lnTo>
                    <a:lnTo>
                      <a:pt x="3035706" y="3433108"/>
                    </a:lnTo>
                    <a:lnTo>
                      <a:pt x="3033328" y="3441036"/>
                    </a:lnTo>
                    <a:lnTo>
                      <a:pt x="3030553" y="3448568"/>
                    </a:lnTo>
                    <a:lnTo>
                      <a:pt x="3026986" y="3456100"/>
                    </a:lnTo>
                    <a:lnTo>
                      <a:pt x="3023418" y="3463235"/>
                    </a:lnTo>
                    <a:lnTo>
                      <a:pt x="3019057" y="3469974"/>
                    </a:lnTo>
                    <a:lnTo>
                      <a:pt x="3015093" y="3476712"/>
                    </a:lnTo>
                    <a:lnTo>
                      <a:pt x="3010337" y="3483451"/>
                    </a:lnTo>
                    <a:lnTo>
                      <a:pt x="3005580" y="3489794"/>
                    </a:lnTo>
                    <a:lnTo>
                      <a:pt x="3000030" y="3495343"/>
                    </a:lnTo>
                    <a:lnTo>
                      <a:pt x="2994481" y="3501289"/>
                    </a:lnTo>
                    <a:lnTo>
                      <a:pt x="2988931" y="3506442"/>
                    </a:lnTo>
                    <a:lnTo>
                      <a:pt x="2982985" y="3511992"/>
                    </a:lnTo>
                    <a:lnTo>
                      <a:pt x="2976643" y="3517145"/>
                    </a:lnTo>
                    <a:lnTo>
                      <a:pt x="2970300" y="3521506"/>
                    </a:lnTo>
                    <a:lnTo>
                      <a:pt x="2963561" y="3525866"/>
                    </a:lnTo>
                    <a:lnTo>
                      <a:pt x="2956426" y="3529830"/>
                    </a:lnTo>
                    <a:lnTo>
                      <a:pt x="2949291" y="3533794"/>
                    </a:lnTo>
                    <a:lnTo>
                      <a:pt x="2942156" y="3536965"/>
                    </a:lnTo>
                    <a:lnTo>
                      <a:pt x="2934624" y="3539740"/>
                    </a:lnTo>
                    <a:lnTo>
                      <a:pt x="2926696" y="3542515"/>
                    </a:lnTo>
                    <a:lnTo>
                      <a:pt x="2918768" y="3544893"/>
                    </a:lnTo>
                    <a:lnTo>
                      <a:pt x="2910840" y="3546479"/>
                    </a:lnTo>
                    <a:lnTo>
                      <a:pt x="2902515" y="3548065"/>
                    </a:lnTo>
                    <a:lnTo>
                      <a:pt x="2894191" y="3548857"/>
                    </a:lnTo>
                    <a:lnTo>
                      <a:pt x="2885867" y="3549650"/>
                    </a:lnTo>
                    <a:lnTo>
                      <a:pt x="2877146" y="3549650"/>
                    </a:lnTo>
                    <a:lnTo>
                      <a:pt x="2868821" y="3549650"/>
                    </a:lnTo>
                    <a:lnTo>
                      <a:pt x="2860101" y="3548857"/>
                    </a:lnTo>
                    <a:lnTo>
                      <a:pt x="2851776" y="3548065"/>
                    </a:lnTo>
                    <a:lnTo>
                      <a:pt x="2843848" y="3546479"/>
                    </a:lnTo>
                    <a:lnTo>
                      <a:pt x="2835524" y="3544893"/>
                    </a:lnTo>
                    <a:lnTo>
                      <a:pt x="2827992" y="3542515"/>
                    </a:lnTo>
                    <a:lnTo>
                      <a:pt x="2820460" y="3539740"/>
                    </a:lnTo>
                    <a:lnTo>
                      <a:pt x="2812929" y="3536965"/>
                    </a:lnTo>
                    <a:lnTo>
                      <a:pt x="2805397" y="3533794"/>
                    </a:lnTo>
                    <a:lnTo>
                      <a:pt x="2798262" y="3529830"/>
                    </a:lnTo>
                    <a:lnTo>
                      <a:pt x="2791127" y="3525866"/>
                    </a:lnTo>
                    <a:lnTo>
                      <a:pt x="2784784" y="3521506"/>
                    </a:lnTo>
                    <a:lnTo>
                      <a:pt x="2778045" y="3517145"/>
                    </a:lnTo>
                    <a:lnTo>
                      <a:pt x="2771703" y="3511992"/>
                    </a:lnTo>
                    <a:lnTo>
                      <a:pt x="2766153" y="3506442"/>
                    </a:lnTo>
                    <a:lnTo>
                      <a:pt x="2760207" y="3501289"/>
                    </a:lnTo>
                    <a:lnTo>
                      <a:pt x="2754261" y="3495343"/>
                    </a:lnTo>
                    <a:lnTo>
                      <a:pt x="2749505" y="3489794"/>
                    </a:lnTo>
                    <a:lnTo>
                      <a:pt x="2744351" y="3483451"/>
                    </a:lnTo>
                    <a:lnTo>
                      <a:pt x="2739991" y="3476712"/>
                    </a:lnTo>
                    <a:lnTo>
                      <a:pt x="2735234" y="3469974"/>
                    </a:lnTo>
                    <a:lnTo>
                      <a:pt x="2731666" y="3463235"/>
                    </a:lnTo>
                    <a:lnTo>
                      <a:pt x="2727702" y="3456100"/>
                    </a:lnTo>
                    <a:lnTo>
                      <a:pt x="2724531" y="3448568"/>
                    </a:lnTo>
                    <a:lnTo>
                      <a:pt x="2721756" y="3441036"/>
                    </a:lnTo>
                    <a:lnTo>
                      <a:pt x="2718982" y="3433108"/>
                    </a:lnTo>
                    <a:lnTo>
                      <a:pt x="2716603" y="3425180"/>
                    </a:lnTo>
                    <a:lnTo>
                      <a:pt x="2715018" y="3417252"/>
                    </a:lnTo>
                    <a:lnTo>
                      <a:pt x="2713432" y="3408928"/>
                    </a:lnTo>
                    <a:lnTo>
                      <a:pt x="2712639" y="3401000"/>
                    </a:lnTo>
                    <a:lnTo>
                      <a:pt x="2711450" y="3392675"/>
                    </a:lnTo>
                    <a:lnTo>
                      <a:pt x="2711450" y="3383954"/>
                    </a:lnTo>
                    <a:lnTo>
                      <a:pt x="2711450" y="3375630"/>
                    </a:lnTo>
                    <a:lnTo>
                      <a:pt x="2712639" y="3366909"/>
                    </a:lnTo>
                    <a:lnTo>
                      <a:pt x="2713432" y="3358585"/>
                    </a:lnTo>
                    <a:lnTo>
                      <a:pt x="2715018" y="3350657"/>
                    </a:lnTo>
                    <a:lnTo>
                      <a:pt x="2716603" y="3342332"/>
                    </a:lnTo>
                    <a:lnTo>
                      <a:pt x="2718982" y="3334404"/>
                    </a:lnTo>
                    <a:lnTo>
                      <a:pt x="2721756" y="3326873"/>
                    </a:lnTo>
                    <a:lnTo>
                      <a:pt x="2724531" y="3319341"/>
                    </a:lnTo>
                    <a:lnTo>
                      <a:pt x="2727702" y="3312206"/>
                    </a:lnTo>
                    <a:lnTo>
                      <a:pt x="2731666" y="3305070"/>
                    </a:lnTo>
                    <a:lnTo>
                      <a:pt x="2735234" y="3297935"/>
                    </a:lnTo>
                    <a:lnTo>
                      <a:pt x="2739991" y="3291196"/>
                    </a:lnTo>
                    <a:lnTo>
                      <a:pt x="2744351" y="3284458"/>
                    </a:lnTo>
                    <a:lnTo>
                      <a:pt x="2749505" y="3278512"/>
                    </a:lnTo>
                    <a:lnTo>
                      <a:pt x="2754261" y="3272169"/>
                    </a:lnTo>
                    <a:lnTo>
                      <a:pt x="2760207" y="3266620"/>
                    </a:lnTo>
                    <a:lnTo>
                      <a:pt x="2766153" y="3261070"/>
                    </a:lnTo>
                    <a:lnTo>
                      <a:pt x="2771703" y="3255917"/>
                    </a:lnTo>
                    <a:lnTo>
                      <a:pt x="2778045" y="3251160"/>
                    </a:lnTo>
                    <a:lnTo>
                      <a:pt x="2784784" y="3246403"/>
                    </a:lnTo>
                    <a:lnTo>
                      <a:pt x="2791127" y="3242043"/>
                    </a:lnTo>
                    <a:lnTo>
                      <a:pt x="2798262" y="3238079"/>
                    </a:lnTo>
                    <a:lnTo>
                      <a:pt x="2805397" y="3234511"/>
                    </a:lnTo>
                    <a:lnTo>
                      <a:pt x="2812929" y="3230943"/>
                    </a:lnTo>
                    <a:lnTo>
                      <a:pt x="2820460" y="3228169"/>
                    </a:lnTo>
                    <a:lnTo>
                      <a:pt x="2827992" y="3225394"/>
                    </a:lnTo>
                    <a:lnTo>
                      <a:pt x="2835524" y="3223412"/>
                    </a:lnTo>
                    <a:lnTo>
                      <a:pt x="2843848" y="3221430"/>
                    </a:lnTo>
                    <a:lnTo>
                      <a:pt x="2851776" y="3219844"/>
                    </a:lnTo>
                    <a:lnTo>
                      <a:pt x="2860101" y="3219051"/>
                    </a:lnTo>
                    <a:lnTo>
                      <a:pt x="2868821" y="3218259"/>
                    </a:lnTo>
                    <a:lnTo>
                      <a:pt x="2877146" y="3217862"/>
                    </a:lnTo>
                    <a:close/>
                    <a:moveTo>
                      <a:pt x="1341242" y="3000374"/>
                    </a:moveTo>
                    <a:lnTo>
                      <a:pt x="410762" y="4429560"/>
                    </a:lnTo>
                    <a:lnTo>
                      <a:pt x="409572" y="4434325"/>
                    </a:lnTo>
                    <a:lnTo>
                      <a:pt x="406794" y="4447826"/>
                    </a:lnTo>
                    <a:lnTo>
                      <a:pt x="404414" y="4458151"/>
                    </a:lnTo>
                    <a:lnTo>
                      <a:pt x="402430" y="4469667"/>
                    </a:lnTo>
                    <a:lnTo>
                      <a:pt x="400446" y="4483169"/>
                    </a:lnTo>
                    <a:lnTo>
                      <a:pt x="398859" y="4498259"/>
                    </a:lnTo>
                    <a:lnTo>
                      <a:pt x="396875" y="4514937"/>
                    </a:lnTo>
                    <a:lnTo>
                      <a:pt x="395287" y="4533204"/>
                    </a:lnTo>
                    <a:lnTo>
                      <a:pt x="394097" y="4552265"/>
                    </a:lnTo>
                    <a:lnTo>
                      <a:pt x="393700" y="4572915"/>
                    </a:lnTo>
                    <a:lnTo>
                      <a:pt x="394097" y="4594359"/>
                    </a:lnTo>
                    <a:lnTo>
                      <a:pt x="394891" y="4616597"/>
                    </a:lnTo>
                    <a:lnTo>
                      <a:pt x="397271" y="4640026"/>
                    </a:lnTo>
                    <a:lnTo>
                      <a:pt x="400049" y="4664249"/>
                    </a:lnTo>
                    <a:lnTo>
                      <a:pt x="401636" y="4676162"/>
                    </a:lnTo>
                    <a:lnTo>
                      <a:pt x="403620" y="4688870"/>
                    </a:lnTo>
                    <a:lnTo>
                      <a:pt x="406398" y="4701180"/>
                    </a:lnTo>
                    <a:lnTo>
                      <a:pt x="409175" y="4713490"/>
                    </a:lnTo>
                    <a:lnTo>
                      <a:pt x="412350" y="4726198"/>
                    </a:lnTo>
                    <a:lnTo>
                      <a:pt x="415921" y="4738905"/>
                    </a:lnTo>
                    <a:lnTo>
                      <a:pt x="419492" y="4752010"/>
                    </a:lnTo>
                    <a:lnTo>
                      <a:pt x="423857" y="4764320"/>
                    </a:lnTo>
                    <a:lnTo>
                      <a:pt x="428221" y="4777425"/>
                    </a:lnTo>
                    <a:lnTo>
                      <a:pt x="433380" y="4790132"/>
                    </a:lnTo>
                    <a:lnTo>
                      <a:pt x="438538" y="4802839"/>
                    </a:lnTo>
                    <a:lnTo>
                      <a:pt x="444887" y="4815944"/>
                    </a:lnTo>
                    <a:lnTo>
                      <a:pt x="451235" y="4828254"/>
                    </a:lnTo>
                    <a:lnTo>
                      <a:pt x="457584" y="4841359"/>
                    </a:lnTo>
                    <a:lnTo>
                      <a:pt x="464726" y="4853669"/>
                    </a:lnTo>
                    <a:lnTo>
                      <a:pt x="472662" y="4866773"/>
                    </a:lnTo>
                    <a:lnTo>
                      <a:pt x="480995" y="4879084"/>
                    </a:lnTo>
                    <a:lnTo>
                      <a:pt x="489724" y="4891394"/>
                    </a:lnTo>
                    <a:lnTo>
                      <a:pt x="498850" y="4903704"/>
                    </a:lnTo>
                    <a:lnTo>
                      <a:pt x="508770" y="4915618"/>
                    </a:lnTo>
                    <a:lnTo>
                      <a:pt x="519087" y="4927531"/>
                    </a:lnTo>
                    <a:lnTo>
                      <a:pt x="530197" y="4939444"/>
                    </a:lnTo>
                    <a:lnTo>
                      <a:pt x="541704" y="4950960"/>
                    </a:lnTo>
                    <a:lnTo>
                      <a:pt x="553608" y="4962476"/>
                    </a:lnTo>
                    <a:lnTo>
                      <a:pt x="566702" y="4973992"/>
                    </a:lnTo>
                    <a:lnTo>
                      <a:pt x="579796" y="4984714"/>
                    </a:lnTo>
                    <a:lnTo>
                      <a:pt x="594081" y="4995436"/>
                    </a:lnTo>
                    <a:lnTo>
                      <a:pt x="609159" y="5005761"/>
                    </a:lnTo>
                    <a:lnTo>
                      <a:pt x="624237" y="5016085"/>
                    </a:lnTo>
                    <a:lnTo>
                      <a:pt x="640109" y="5026410"/>
                    </a:lnTo>
                    <a:lnTo>
                      <a:pt x="657171" y="5035941"/>
                    </a:lnTo>
                    <a:lnTo>
                      <a:pt x="674630" y="5045074"/>
                    </a:lnTo>
                    <a:lnTo>
                      <a:pt x="3954917" y="5045074"/>
                    </a:lnTo>
                    <a:lnTo>
                      <a:pt x="3972376" y="5035941"/>
                    </a:lnTo>
                    <a:lnTo>
                      <a:pt x="3989041" y="5026410"/>
                    </a:lnTo>
                    <a:lnTo>
                      <a:pt x="4005310" y="5016085"/>
                    </a:lnTo>
                    <a:lnTo>
                      <a:pt x="4020785" y="5005761"/>
                    </a:lnTo>
                    <a:lnTo>
                      <a:pt x="4035069" y="4995436"/>
                    </a:lnTo>
                    <a:lnTo>
                      <a:pt x="4049354" y="4984714"/>
                    </a:lnTo>
                    <a:lnTo>
                      <a:pt x="4062448" y="4973992"/>
                    </a:lnTo>
                    <a:lnTo>
                      <a:pt x="4075543" y="4962476"/>
                    </a:lnTo>
                    <a:lnTo>
                      <a:pt x="4087446" y="4950960"/>
                    </a:lnTo>
                    <a:lnTo>
                      <a:pt x="4098953" y="4939444"/>
                    </a:lnTo>
                    <a:lnTo>
                      <a:pt x="4110063" y="4927531"/>
                    </a:lnTo>
                    <a:lnTo>
                      <a:pt x="4120777" y="4915618"/>
                    </a:lnTo>
                    <a:lnTo>
                      <a:pt x="4130300" y="4903704"/>
                    </a:lnTo>
                    <a:lnTo>
                      <a:pt x="4139823" y="4891394"/>
                    </a:lnTo>
                    <a:lnTo>
                      <a:pt x="4148552" y="4879084"/>
                    </a:lnTo>
                    <a:lnTo>
                      <a:pt x="4156488" y="4866773"/>
                    </a:lnTo>
                    <a:lnTo>
                      <a:pt x="4164424" y="4853669"/>
                    </a:lnTo>
                    <a:lnTo>
                      <a:pt x="4171566" y="4841359"/>
                    </a:lnTo>
                    <a:lnTo>
                      <a:pt x="4178312" y="4828254"/>
                    </a:lnTo>
                    <a:lnTo>
                      <a:pt x="4184661" y="4815944"/>
                    </a:lnTo>
                    <a:lnTo>
                      <a:pt x="4190613" y="4802839"/>
                    </a:lnTo>
                    <a:lnTo>
                      <a:pt x="4195771" y="4790132"/>
                    </a:lnTo>
                    <a:lnTo>
                      <a:pt x="4200929" y="4777425"/>
                    </a:lnTo>
                    <a:lnTo>
                      <a:pt x="4205294" y="4764320"/>
                    </a:lnTo>
                    <a:lnTo>
                      <a:pt x="4209659" y="4752010"/>
                    </a:lnTo>
                    <a:lnTo>
                      <a:pt x="4213627" y="4738905"/>
                    </a:lnTo>
                    <a:lnTo>
                      <a:pt x="4217197" y="4726198"/>
                    </a:lnTo>
                    <a:lnTo>
                      <a:pt x="4219975" y="4713490"/>
                    </a:lnTo>
                    <a:lnTo>
                      <a:pt x="4222753" y="4701180"/>
                    </a:lnTo>
                    <a:lnTo>
                      <a:pt x="4225530" y="4688870"/>
                    </a:lnTo>
                    <a:lnTo>
                      <a:pt x="4227514" y="4676162"/>
                    </a:lnTo>
                    <a:lnTo>
                      <a:pt x="4229498" y="4664249"/>
                    </a:lnTo>
                    <a:lnTo>
                      <a:pt x="4232673" y="4640026"/>
                    </a:lnTo>
                    <a:lnTo>
                      <a:pt x="4234259" y="4616597"/>
                    </a:lnTo>
                    <a:lnTo>
                      <a:pt x="4235450" y="4594359"/>
                    </a:lnTo>
                    <a:lnTo>
                      <a:pt x="4235450" y="4572915"/>
                    </a:lnTo>
                    <a:lnTo>
                      <a:pt x="4235053" y="4552265"/>
                    </a:lnTo>
                    <a:lnTo>
                      <a:pt x="4234259" y="4533204"/>
                    </a:lnTo>
                    <a:lnTo>
                      <a:pt x="4232673" y="4514937"/>
                    </a:lnTo>
                    <a:lnTo>
                      <a:pt x="4230689" y="4498259"/>
                    </a:lnTo>
                    <a:lnTo>
                      <a:pt x="4228705" y="4483169"/>
                    </a:lnTo>
                    <a:lnTo>
                      <a:pt x="4226721" y="4469667"/>
                    </a:lnTo>
                    <a:lnTo>
                      <a:pt x="4224737" y="4458151"/>
                    </a:lnTo>
                    <a:lnTo>
                      <a:pt x="4222356" y="4447826"/>
                    </a:lnTo>
                    <a:lnTo>
                      <a:pt x="4219578" y="4434325"/>
                    </a:lnTo>
                    <a:lnTo>
                      <a:pt x="4218388" y="4429560"/>
                    </a:lnTo>
                    <a:lnTo>
                      <a:pt x="3282826" y="3000490"/>
                    </a:lnTo>
                    <a:lnTo>
                      <a:pt x="3282951" y="3001367"/>
                    </a:lnTo>
                    <a:lnTo>
                      <a:pt x="3282554" y="3003754"/>
                    </a:lnTo>
                    <a:lnTo>
                      <a:pt x="3281761" y="3006140"/>
                    </a:lnTo>
                    <a:lnTo>
                      <a:pt x="3280173" y="3008526"/>
                    </a:lnTo>
                    <a:lnTo>
                      <a:pt x="3278189" y="3010913"/>
                    </a:lnTo>
                    <a:lnTo>
                      <a:pt x="3275015" y="3013299"/>
                    </a:lnTo>
                    <a:lnTo>
                      <a:pt x="3271841" y="3015685"/>
                    </a:lnTo>
                    <a:lnTo>
                      <a:pt x="3267476" y="3017674"/>
                    </a:lnTo>
                    <a:lnTo>
                      <a:pt x="3263111" y="3020458"/>
                    </a:lnTo>
                    <a:lnTo>
                      <a:pt x="3252398" y="3024832"/>
                    </a:lnTo>
                    <a:lnTo>
                      <a:pt x="3239304" y="3029605"/>
                    </a:lnTo>
                    <a:lnTo>
                      <a:pt x="3223829" y="3033582"/>
                    </a:lnTo>
                    <a:lnTo>
                      <a:pt x="3206370" y="3037957"/>
                    </a:lnTo>
                    <a:lnTo>
                      <a:pt x="3186927" y="3041934"/>
                    </a:lnTo>
                    <a:lnTo>
                      <a:pt x="3165897" y="3046309"/>
                    </a:lnTo>
                    <a:lnTo>
                      <a:pt x="3142486" y="3050286"/>
                    </a:lnTo>
                    <a:lnTo>
                      <a:pt x="3117091" y="3054263"/>
                    </a:lnTo>
                    <a:lnTo>
                      <a:pt x="3090109" y="3057843"/>
                    </a:lnTo>
                    <a:lnTo>
                      <a:pt x="3061143" y="3061024"/>
                    </a:lnTo>
                    <a:lnTo>
                      <a:pt x="3030987" y="3065001"/>
                    </a:lnTo>
                    <a:lnTo>
                      <a:pt x="2998847" y="3068183"/>
                    </a:lnTo>
                    <a:lnTo>
                      <a:pt x="2964722" y="3070967"/>
                    </a:lnTo>
                    <a:lnTo>
                      <a:pt x="2929804" y="3074149"/>
                    </a:lnTo>
                    <a:lnTo>
                      <a:pt x="2892903" y="3076933"/>
                    </a:lnTo>
                    <a:lnTo>
                      <a:pt x="2855207" y="3079319"/>
                    </a:lnTo>
                    <a:lnTo>
                      <a:pt x="2815528" y="3082103"/>
                    </a:lnTo>
                    <a:lnTo>
                      <a:pt x="2775055" y="3084489"/>
                    </a:lnTo>
                    <a:lnTo>
                      <a:pt x="2690141" y="3088069"/>
                    </a:lnTo>
                    <a:lnTo>
                      <a:pt x="2600862" y="3091648"/>
                    </a:lnTo>
                    <a:lnTo>
                      <a:pt x="2507615" y="3093637"/>
                    </a:lnTo>
                    <a:lnTo>
                      <a:pt x="2411195" y="3095227"/>
                    </a:lnTo>
                    <a:lnTo>
                      <a:pt x="2312393" y="3095625"/>
                    </a:lnTo>
                    <a:lnTo>
                      <a:pt x="2213195" y="3095227"/>
                    </a:lnTo>
                    <a:lnTo>
                      <a:pt x="2116774" y="3093637"/>
                    </a:lnTo>
                    <a:lnTo>
                      <a:pt x="2023924" y="3091648"/>
                    </a:lnTo>
                    <a:lnTo>
                      <a:pt x="1934645" y="3088069"/>
                    </a:lnTo>
                    <a:lnTo>
                      <a:pt x="1849731" y="3084489"/>
                    </a:lnTo>
                    <a:lnTo>
                      <a:pt x="1808862" y="3082103"/>
                    </a:lnTo>
                    <a:lnTo>
                      <a:pt x="1769579" y="3079319"/>
                    </a:lnTo>
                    <a:lnTo>
                      <a:pt x="1731884" y="3076933"/>
                    </a:lnTo>
                    <a:lnTo>
                      <a:pt x="1694982" y="3074149"/>
                    </a:lnTo>
                    <a:lnTo>
                      <a:pt x="1659667" y="3070967"/>
                    </a:lnTo>
                    <a:lnTo>
                      <a:pt x="1626336" y="3068183"/>
                    </a:lnTo>
                    <a:lnTo>
                      <a:pt x="1593799" y="3065001"/>
                    </a:lnTo>
                    <a:lnTo>
                      <a:pt x="1563643" y="3061024"/>
                    </a:lnTo>
                    <a:lnTo>
                      <a:pt x="1534677" y="3057843"/>
                    </a:lnTo>
                    <a:lnTo>
                      <a:pt x="1507298" y="3054263"/>
                    </a:lnTo>
                    <a:lnTo>
                      <a:pt x="1482300" y="3050286"/>
                    </a:lnTo>
                    <a:lnTo>
                      <a:pt x="1458889" y="3046309"/>
                    </a:lnTo>
                    <a:lnTo>
                      <a:pt x="1437462" y="3041934"/>
                    </a:lnTo>
                    <a:lnTo>
                      <a:pt x="1418019" y="3037957"/>
                    </a:lnTo>
                    <a:lnTo>
                      <a:pt x="1400561" y="3033582"/>
                    </a:lnTo>
                    <a:lnTo>
                      <a:pt x="1385086" y="3029605"/>
                    </a:lnTo>
                    <a:lnTo>
                      <a:pt x="1372388" y="3024832"/>
                    </a:lnTo>
                    <a:lnTo>
                      <a:pt x="1361675" y="3020458"/>
                    </a:lnTo>
                    <a:lnTo>
                      <a:pt x="1356913" y="3017674"/>
                    </a:lnTo>
                    <a:lnTo>
                      <a:pt x="1352945" y="3015685"/>
                    </a:lnTo>
                    <a:lnTo>
                      <a:pt x="1349374" y="3013299"/>
                    </a:lnTo>
                    <a:lnTo>
                      <a:pt x="1346597" y="3010913"/>
                    </a:lnTo>
                    <a:lnTo>
                      <a:pt x="1344613" y="3008526"/>
                    </a:lnTo>
                    <a:lnTo>
                      <a:pt x="1343025" y="3006140"/>
                    </a:lnTo>
                    <a:lnTo>
                      <a:pt x="1341835" y="3003754"/>
                    </a:lnTo>
                    <a:lnTo>
                      <a:pt x="1341438" y="3001367"/>
                    </a:lnTo>
                    <a:lnTo>
                      <a:pt x="1341580" y="3000374"/>
                    </a:lnTo>
                    <a:lnTo>
                      <a:pt x="1341242" y="3000374"/>
                    </a:lnTo>
                    <a:close/>
                    <a:moveTo>
                      <a:pt x="1717823" y="0"/>
                    </a:moveTo>
                    <a:lnTo>
                      <a:pt x="2909343" y="0"/>
                    </a:lnTo>
                    <a:lnTo>
                      <a:pt x="2919266" y="3571"/>
                    </a:lnTo>
                    <a:lnTo>
                      <a:pt x="2927601" y="6745"/>
                    </a:lnTo>
                    <a:lnTo>
                      <a:pt x="2935937" y="11110"/>
                    </a:lnTo>
                    <a:lnTo>
                      <a:pt x="2946653" y="15872"/>
                    </a:lnTo>
                    <a:lnTo>
                      <a:pt x="2959354" y="22618"/>
                    </a:lnTo>
                    <a:lnTo>
                      <a:pt x="2972849" y="30951"/>
                    </a:lnTo>
                    <a:lnTo>
                      <a:pt x="2987931" y="40871"/>
                    </a:lnTo>
                    <a:lnTo>
                      <a:pt x="2995870" y="46427"/>
                    </a:lnTo>
                    <a:lnTo>
                      <a:pt x="3003808" y="52776"/>
                    </a:lnTo>
                    <a:lnTo>
                      <a:pt x="3011349" y="58728"/>
                    </a:lnTo>
                    <a:lnTo>
                      <a:pt x="3019684" y="65474"/>
                    </a:lnTo>
                    <a:lnTo>
                      <a:pt x="3027623" y="72616"/>
                    </a:lnTo>
                    <a:lnTo>
                      <a:pt x="3035957" y="80553"/>
                    </a:lnTo>
                    <a:lnTo>
                      <a:pt x="3043896" y="88489"/>
                    </a:lnTo>
                    <a:lnTo>
                      <a:pt x="3051834" y="97219"/>
                    </a:lnTo>
                    <a:lnTo>
                      <a:pt x="3059375" y="105949"/>
                    </a:lnTo>
                    <a:lnTo>
                      <a:pt x="3066917" y="115472"/>
                    </a:lnTo>
                    <a:lnTo>
                      <a:pt x="3074458" y="125393"/>
                    </a:lnTo>
                    <a:lnTo>
                      <a:pt x="3080808" y="135313"/>
                    </a:lnTo>
                    <a:lnTo>
                      <a:pt x="3087556" y="146027"/>
                    </a:lnTo>
                    <a:lnTo>
                      <a:pt x="3093509" y="157536"/>
                    </a:lnTo>
                    <a:lnTo>
                      <a:pt x="3099066" y="169439"/>
                    </a:lnTo>
                    <a:lnTo>
                      <a:pt x="3104226" y="181344"/>
                    </a:lnTo>
                    <a:lnTo>
                      <a:pt x="3108592" y="194439"/>
                    </a:lnTo>
                    <a:lnTo>
                      <a:pt x="3112958" y="207534"/>
                    </a:lnTo>
                    <a:lnTo>
                      <a:pt x="3115339" y="217058"/>
                    </a:lnTo>
                    <a:lnTo>
                      <a:pt x="3117324" y="226581"/>
                    </a:lnTo>
                    <a:lnTo>
                      <a:pt x="3119309" y="236502"/>
                    </a:lnTo>
                    <a:lnTo>
                      <a:pt x="3120499" y="246025"/>
                    </a:lnTo>
                    <a:lnTo>
                      <a:pt x="3121690" y="256342"/>
                    </a:lnTo>
                    <a:lnTo>
                      <a:pt x="3122087" y="266263"/>
                    </a:lnTo>
                    <a:lnTo>
                      <a:pt x="3122484" y="276184"/>
                    </a:lnTo>
                    <a:lnTo>
                      <a:pt x="3122484" y="286103"/>
                    </a:lnTo>
                    <a:lnTo>
                      <a:pt x="3121690" y="296024"/>
                    </a:lnTo>
                    <a:lnTo>
                      <a:pt x="3121293" y="306341"/>
                    </a:lnTo>
                    <a:lnTo>
                      <a:pt x="3120102" y="316659"/>
                    </a:lnTo>
                    <a:lnTo>
                      <a:pt x="3118515" y="326976"/>
                    </a:lnTo>
                    <a:lnTo>
                      <a:pt x="3116530" y="337690"/>
                    </a:lnTo>
                    <a:lnTo>
                      <a:pt x="3114149" y="348007"/>
                    </a:lnTo>
                    <a:lnTo>
                      <a:pt x="3111767" y="358325"/>
                    </a:lnTo>
                    <a:lnTo>
                      <a:pt x="3108592" y="369039"/>
                    </a:lnTo>
                    <a:lnTo>
                      <a:pt x="3105417" y="379356"/>
                    </a:lnTo>
                    <a:lnTo>
                      <a:pt x="3101845" y="390466"/>
                    </a:lnTo>
                    <a:lnTo>
                      <a:pt x="3097479" y="401180"/>
                    </a:lnTo>
                    <a:lnTo>
                      <a:pt x="3093509" y="411894"/>
                    </a:lnTo>
                    <a:lnTo>
                      <a:pt x="3088747" y="422609"/>
                    </a:lnTo>
                    <a:lnTo>
                      <a:pt x="3083587" y="434116"/>
                    </a:lnTo>
                    <a:lnTo>
                      <a:pt x="3078030" y="444830"/>
                    </a:lnTo>
                    <a:lnTo>
                      <a:pt x="3072076" y="455940"/>
                    </a:lnTo>
                    <a:lnTo>
                      <a:pt x="3066123" y="466655"/>
                    </a:lnTo>
                    <a:lnTo>
                      <a:pt x="3059772" y="477766"/>
                    </a:lnTo>
                    <a:lnTo>
                      <a:pt x="3052628" y="489274"/>
                    </a:lnTo>
                    <a:lnTo>
                      <a:pt x="3045483" y="500781"/>
                    </a:lnTo>
                    <a:lnTo>
                      <a:pt x="3037942" y="511891"/>
                    </a:lnTo>
                    <a:lnTo>
                      <a:pt x="3030401" y="523400"/>
                    </a:lnTo>
                    <a:lnTo>
                      <a:pt x="3022066" y="534908"/>
                    </a:lnTo>
                    <a:lnTo>
                      <a:pt x="3013334" y="546415"/>
                    </a:lnTo>
                    <a:lnTo>
                      <a:pt x="3013334" y="2104709"/>
                    </a:lnTo>
                    <a:lnTo>
                      <a:pt x="4604543" y="4495920"/>
                    </a:lnTo>
                    <a:lnTo>
                      <a:pt x="4606527" y="4504649"/>
                    </a:lnTo>
                    <a:lnTo>
                      <a:pt x="4608511" y="4511792"/>
                    </a:lnTo>
                    <a:lnTo>
                      <a:pt x="4612481" y="4530046"/>
                    </a:lnTo>
                    <a:lnTo>
                      <a:pt x="4614862" y="4542744"/>
                    </a:lnTo>
                    <a:lnTo>
                      <a:pt x="4617243" y="4558220"/>
                    </a:lnTo>
                    <a:lnTo>
                      <a:pt x="4619625" y="4575679"/>
                    </a:lnTo>
                    <a:lnTo>
                      <a:pt x="4622403" y="4595123"/>
                    </a:lnTo>
                    <a:lnTo>
                      <a:pt x="4624387" y="4616948"/>
                    </a:lnTo>
                    <a:lnTo>
                      <a:pt x="4625975" y="4639964"/>
                    </a:lnTo>
                    <a:lnTo>
                      <a:pt x="4627166" y="4664963"/>
                    </a:lnTo>
                    <a:lnTo>
                      <a:pt x="4627563" y="4691153"/>
                    </a:lnTo>
                    <a:lnTo>
                      <a:pt x="4627166" y="4718533"/>
                    </a:lnTo>
                    <a:lnTo>
                      <a:pt x="4626373" y="4733215"/>
                    </a:lnTo>
                    <a:lnTo>
                      <a:pt x="4625579" y="4747501"/>
                    </a:lnTo>
                    <a:lnTo>
                      <a:pt x="4624387" y="4762183"/>
                    </a:lnTo>
                    <a:lnTo>
                      <a:pt x="4623197" y="4777262"/>
                    </a:lnTo>
                    <a:lnTo>
                      <a:pt x="4621213" y="4792341"/>
                    </a:lnTo>
                    <a:lnTo>
                      <a:pt x="4618831" y="4807817"/>
                    </a:lnTo>
                    <a:lnTo>
                      <a:pt x="4616449" y="4823689"/>
                    </a:lnTo>
                    <a:lnTo>
                      <a:pt x="4614068" y="4839562"/>
                    </a:lnTo>
                    <a:lnTo>
                      <a:pt x="4610496" y="4855038"/>
                    </a:lnTo>
                    <a:lnTo>
                      <a:pt x="4606923" y="4870910"/>
                    </a:lnTo>
                    <a:lnTo>
                      <a:pt x="4602557" y="4887180"/>
                    </a:lnTo>
                    <a:lnTo>
                      <a:pt x="4598191" y="4903449"/>
                    </a:lnTo>
                    <a:lnTo>
                      <a:pt x="4593032" y="4919719"/>
                    </a:lnTo>
                    <a:lnTo>
                      <a:pt x="4587872" y="4935988"/>
                    </a:lnTo>
                    <a:lnTo>
                      <a:pt x="4581919" y="4952257"/>
                    </a:lnTo>
                    <a:lnTo>
                      <a:pt x="4575171" y="4968527"/>
                    </a:lnTo>
                    <a:lnTo>
                      <a:pt x="4568821" y="4985193"/>
                    </a:lnTo>
                    <a:lnTo>
                      <a:pt x="4560883" y="5001463"/>
                    </a:lnTo>
                    <a:lnTo>
                      <a:pt x="4552944" y="5017732"/>
                    </a:lnTo>
                    <a:lnTo>
                      <a:pt x="4544212" y="5033605"/>
                    </a:lnTo>
                    <a:lnTo>
                      <a:pt x="4535083" y="5049874"/>
                    </a:lnTo>
                    <a:lnTo>
                      <a:pt x="4525161" y="5066144"/>
                    </a:lnTo>
                    <a:lnTo>
                      <a:pt x="4514047" y="5082016"/>
                    </a:lnTo>
                    <a:lnTo>
                      <a:pt x="4503331" y="5097889"/>
                    </a:lnTo>
                    <a:lnTo>
                      <a:pt x="4491423" y="5112968"/>
                    </a:lnTo>
                    <a:lnTo>
                      <a:pt x="4478722" y="5128444"/>
                    </a:lnTo>
                    <a:lnTo>
                      <a:pt x="4465624" y="5143919"/>
                    </a:lnTo>
                    <a:lnTo>
                      <a:pt x="4451335" y="5158998"/>
                    </a:lnTo>
                    <a:lnTo>
                      <a:pt x="4437047" y="5173681"/>
                    </a:lnTo>
                    <a:lnTo>
                      <a:pt x="4421171" y="5188363"/>
                    </a:lnTo>
                    <a:lnTo>
                      <a:pt x="4404897" y="5202251"/>
                    </a:lnTo>
                    <a:lnTo>
                      <a:pt x="4387830" y="5216537"/>
                    </a:lnTo>
                    <a:lnTo>
                      <a:pt x="4369969" y="5230028"/>
                    </a:lnTo>
                    <a:lnTo>
                      <a:pt x="4351315" y="5243520"/>
                    </a:lnTo>
                    <a:lnTo>
                      <a:pt x="4331865" y="5256615"/>
                    </a:lnTo>
                    <a:lnTo>
                      <a:pt x="4311227" y="5268916"/>
                    </a:lnTo>
                    <a:lnTo>
                      <a:pt x="4290191" y="5281218"/>
                    </a:lnTo>
                    <a:lnTo>
                      <a:pt x="4267963" y="5293122"/>
                    </a:lnTo>
                    <a:lnTo>
                      <a:pt x="4255659" y="5299074"/>
                    </a:lnTo>
                    <a:lnTo>
                      <a:pt x="371507" y="5299074"/>
                    </a:lnTo>
                    <a:lnTo>
                      <a:pt x="359600" y="5293122"/>
                    </a:lnTo>
                    <a:lnTo>
                      <a:pt x="337373" y="5281218"/>
                    </a:lnTo>
                    <a:lnTo>
                      <a:pt x="315940" y="5268916"/>
                    </a:lnTo>
                    <a:lnTo>
                      <a:pt x="295301" y="5256615"/>
                    </a:lnTo>
                    <a:lnTo>
                      <a:pt x="275852" y="5243520"/>
                    </a:lnTo>
                    <a:lnTo>
                      <a:pt x="257197" y="5230028"/>
                    </a:lnTo>
                    <a:lnTo>
                      <a:pt x="239336" y="5216537"/>
                    </a:lnTo>
                    <a:lnTo>
                      <a:pt x="222269" y="5202251"/>
                    </a:lnTo>
                    <a:lnTo>
                      <a:pt x="205996" y="5188363"/>
                    </a:lnTo>
                    <a:lnTo>
                      <a:pt x="190517" y="5173681"/>
                    </a:lnTo>
                    <a:lnTo>
                      <a:pt x="175831" y="5158998"/>
                    </a:lnTo>
                    <a:lnTo>
                      <a:pt x="161939" y="5143919"/>
                    </a:lnTo>
                    <a:lnTo>
                      <a:pt x="148841" y="5128444"/>
                    </a:lnTo>
                    <a:lnTo>
                      <a:pt x="135743" y="5112968"/>
                    </a:lnTo>
                    <a:lnTo>
                      <a:pt x="124233" y="5097889"/>
                    </a:lnTo>
                    <a:lnTo>
                      <a:pt x="113119" y="5082016"/>
                    </a:lnTo>
                    <a:lnTo>
                      <a:pt x="102403" y="5066144"/>
                    </a:lnTo>
                    <a:lnTo>
                      <a:pt x="92480" y="5049874"/>
                    </a:lnTo>
                    <a:lnTo>
                      <a:pt x="82954" y="5033605"/>
                    </a:lnTo>
                    <a:lnTo>
                      <a:pt x="74222" y="5017732"/>
                    </a:lnTo>
                    <a:lnTo>
                      <a:pt x="66284" y="5001463"/>
                    </a:lnTo>
                    <a:lnTo>
                      <a:pt x="59140" y="4985193"/>
                    </a:lnTo>
                    <a:lnTo>
                      <a:pt x="51995" y="4968527"/>
                    </a:lnTo>
                    <a:lnTo>
                      <a:pt x="45248" y="4952257"/>
                    </a:lnTo>
                    <a:lnTo>
                      <a:pt x="39294" y="4935988"/>
                    </a:lnTo>
                    <a:lnTo>
                      <a:pt x="34134" y="4919719"/>
                    </a:lnTo>
                    <a:lnTo>
                      <a:pt x="28975" y="4903449"/>
                    </a:lnTo>
                    <a:lnTo>
                      <a:pt x="24609" y="4887180"/>
                    </a:lnTo>
                    <a:lnTo>
                      <a:pt x="20243" y="4870910"/>
                    </a:lnTo>
                    <a:lnTo>
                      <a:pt x="17067" y="4855038"/>
                    </a:lnTo>
                    <a:lnTo>
                      <a:pt x="13495" y="4839562"/>
                    </a:lnTo>
                    <a:lnTo>
                      <a:pt x="10717" y="4823689"/>
                    </a:lnTo>
                    <a:lnTo>
                      <a:pt x="8335" y="4807817"/>
                    </a:lnTo>
                    <a:lnTo>
                      <a:pt x="6351" y="4792341"/>
                    </a:lnTo>
                    <a:lnTo>
                      <a:pt x="4366" y="4777262"/>
                    </a:lnTo>
                    <a:lnTo>
                      <a:pt x="2779" y="4762183"/>
                    </a:lnTo>
                    <a:lnTo>
                      <a:pt x="1588" y="4747501"/>
                    </a:lnTo>
                    <a:lnTo>
                      <a:pt x="794" y="4733215"/>
                    </a:lnTo>
                    <a:lnTo>
                      <a:pt x="397" y="4718533"/>
                    </a:lnTo>
                    <a:lnTo>
                      <a:pt x="0" y="4691153"/>
                    </a:lnTo>
                    <a:lnTo>
                      <a:pt x="397" y="4664963"/>
                    </a:lnTo>
                    <a:lnTo>
                      <a:pt x="1191" y="4639964"/>
                    </a:lnTo>
                    <a:lnTo>
                      <a:pt x="2779" y="4616948"/>
                    </a:lnTo>
                    <a:lnTo>
                      <a:pt x="4763" y="4595123"/>
                    </a:lnTo>
                    <a:lnTo>
                      <a:pt x="7542" y="4575679"/>
                    </a:lnTo>
                    <a:lnTo>
                      <a:pt x="9923" y="4558220"/>
                    </a:lnTo>
                    <a:lnTo>
                      <a:pt x="12304" y="4542744"/>
                    </a:lnTo>
                    <a:lnTo>
                      <a:pt x="15083" y="4530046"/>
                    </a:lnTo>
                    <a:lnTo>
                      <a:pt x="19052" y="4511792"/>
                    </a:lnTo>
                    <a:lnTo>
                      <a:pt x="20640" y="4504649"/>
                    </a:lnTo>
                    <a:lnTo>
                      <a:pt x="23418" y="4495920"/>
                    </a:lnTo>
                    <a:lnTo>
                      <a:pt x="1614229" y="2104709"/>
                    </a:lnTo>
                    <a:lnTo>
                      <a:pt x="1614229" y="546415"/>
                    </a:lnTo>
                    <a:lnTo>
                      <a:pt x="1605497" y="534908"/>
                    </a:lnTo>
                    <a:lnTo>
                      <a:pt x="1597559" y="523400"/>
                    </a:lnTo>
                    <a:lnTo>
                      <a:pt x="1589621" y="511891"/>
                    </a:lnTo>
                    <a:lnTo>
                      <a:pt x="1582080" y="500781"/>
                    </a:lnTo>
                    <a:lnTo>
                      <a:pt x="1574539" y="489274"/>
                    </a:lnTo>
                    <a:lnTo>
                      <a:pt x="1567791" y="477766"/>
                    </a:lnTo>
                    <a:lnTo>
                      <a:pt x="1561044" y="466655"/>
                    </a:lnTo>
                    <a:lnTo>
                      <a:pt x="1555090" y="455940"/>
                    </a:lnTo>
                    <a:lnTo>
                      <a:pt x="1549136" y="444830"/>
                    </a:lnTo>
                    <a:lnTo>
                      <a:pt x="1543580" y="434116"/>
                    </a:lnTo>
                    <a:lnTo>
                      <a:pt x="1538817" y="422609"/>
                    </a:lnTo>
                    <a:lnTo>
                      <a:pt x="1534054" y="411894"/>
                    </a:lnTo>
                    <a:lnTo>
                      <a:pt x="1529688" y="401180"/>
                    </a:lnTo>
                    <a:lnTo>
                      <a:pt x="1525322" y="390466"/>
                    </a:lnTo>
                    <a:lnTo>
                      <a:pt x="1522147" y="379356"/>
                    </a:lnTo>
                    <a:lnTo>
                      <a:pt x="1518971" y="369039"/>
                    </a:lnTo>
                    <a:lnTo>
                      <a:pt x="1515796" y="358325"/>
                    </a:lnTo>
                    <a:lnTo>
                      <a:pt x="1513018" y="348007"/>
                    </a:lnTo>
                    <a:lnTo>
                      <a:pt x="1511033" y="337690"/>
                    </a:lnTo>
                    <a:lnTo>
                      <a:pt x="1509049" y="326976"/>
                    </a:lnTo>
                    <a:lnTo>
                      <a:pt x="1507461" y="316659"/>
                    </a:lnTo>
                    <a:lnTo>
                      <a:pt x="1506270" y="306341"/>
                    </a:lnTo>
                    <a:lnTo>
                      <a:pt x="1505476" y="296024"/>
                    </a:lnTo>
                    <a:lnTo>
                      <a:pt x="1505079" y="286103"/>
                    </a:lnTo>
                    <a:lnTo>
                      <a:pt x="1505079" y="276184"/>
                    </a:lnTo>
                    <a:lnTo>
                      <a:pt x="1505079" y="266263"/>
                    </a:lnTo>
                    <a:lnTo>
                      <a:pt x="1505873" y="256342"/>
                    </a:lnTo>
                    <a:lnTo>
                      <a:pt x="1506667" y="246025"/>
                    </a:lnTo>
                    <a:lnTo>
                      <a:pt x="1508255" y="236502"/>
                    </a:lnTo>
                    <a:lnTo>
                      <a:pt x="1510239" y="226581"/>
                    </a:lnTo>
                    <a:lnTo>
                      <a:pt x="1512224" y="217058"/>
                    </a:lnTo>
                    <a:lnTo>
                      <a:pt x="1514208" y="207534"/>
                    </a:lnTo>
                    <a:lnTo>
                      <a:pt x="1518574" y="194439"/>
                    </a:lnTo>
                    <a:lnTo>
                      <a:pt x="1522940" y="181344"/>
                    </a:lnTo>
                    <a:lnTo>
                      <a:pt x="1528497" y="169439"/>
                    </a:lnTo>
                    <a:lnTo>
                      <a:pt x="1533657" y="157536"/>
                    </a:lnTo>
                    <a:lnTo>
                      <a:pt x="1540007" y="146027"/>
                    </a:lnTo>
                    <a:lnTo>
                      <a:pt x="1546358" y="135313"/>
                    </a:lnTo>
                    <a:lnTo>
                      <a:pt x="1553502" y="125393"/>
                    </a:lnTo>
                    <a:lnTo>
                      <a:pt x="1560250" y="115472"/>
                    </a:lnTo>
                    <a:lnTo>
                      <a:pt x="1567791" y="105949"/>
                    </a:lnTo>
                    <a:lnTo>
                      <a:pt x="1575729" y="97219"/>
                    </a:lnTo>
                    <a:lnTo>
                      <a:pt x="1583271" y="88489"/>
                    </a:lnTo>
                    <a:lnTo>
                      <a:pt x="1591606" y="80553"/>
                    </a:lnTo>
                    <a:lnTo>
                      <a:pt x="1599544" y="72616"/>
                    </a:lnTo>
                    <a:lnTo>
                      <a:pt x="1607879" y="65474"/>
                    </a:lnTo>
                    <a:lnTo>
                      <a:pt x="1615817" y="58728"/>
                    </a:lnTo>
                    <a:lnTo>
                      <a:pt x="1623358" y="52776"/>
                    </a:lnTo>
                    <a:lnTo>
                      <a:pt x="1631693" y="46427"/>
                    </a:lnTo>
                    <a:lnTo>
                      <a:pt x="1639235" y="40871"/>
                    </a:lnTo>
                    <a:lnTo>
                      <a:pt x="1654317" y="30951"/>
                    </a:lnTo>
                    <a:lnTo>
                      <a:pt x="1668606" y="22618"/>
                    </a:lnTo>
                    <a:lnTo>
                      <a:pt x="1680910" y="15872"/>
                    </a:lnTo>
                    <a:lnTo>
                      <a:pt x="1691230" y="11110"/>
                    </a:lnTo>
                    <a:lnTo>
                      <a:pt x="1699565" y="6745"/>
                    </a:lnTo>
                    <a:lnTo>
                      <a:pt x="1708297" y="3571"/>
                    </a:lnTo>
                    <a:lnTo>
                      <a:pt x="1717823" y="0"/>
                    </a:lnTo>
                    <a:close/>
                  </a:path>
                </a:pathLst>
              </a:custGeom>
              <a:solidFill>
                <a:srgbClr val="282830"/>
              </a:solidFill>
              <a:ln>
                <a:noFill/>
              </a:ln>
              <a:extLst/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>
              <a:off x="1364643" y="4927083"/>
              <a:ext cx="16034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研究動機</a:t>
              </a:r>
              <a:endParaRPr lang="zh-CN" altLang="en-US" sz="2400" dirty="0">
                <a:solidFill>
                  <a:schemeClr val="bg1"/>
                </a:solidFill>
                <a:latin typeface="Nexa Light" panose="02000000000000000000" pitchFamily="2" charset="0"/>
              </a:endParaRPr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71C646C9-6300-4197-AD73-603DA51E3F43}"/>
              </a:ext>
            </a:extLst>
          </p:cNvPr>
          <p:cNvGrpSpPr/>
          <p:nvPr/>
        </p:nvGrpSpPr>
        <p:grpSpPr>
          <a:xfrm>
            <a:off x="3907093" y="2854452"/>
            <a:ext cx="1769807" cy="2534297"/>
            <a:chOff x="3907093" y="2854452"/>
            <a:chExt cx="1769807" cy="2534297"/>
          </a:xfrm>
        </p:grpSpPr>
        <p:grpSp>
          <p:nvGrpSpPr>
            <p:cNvPr id="37" name="组合 36"/>
            <p:cNvGrpSpPr/>
            <p:nvPr/>
          </p:nvGrpSpPr>
          <p:grpSpPr>
            <a:xfrm>
              <a:off x="3907093" y="2854452"/>
              <a:ext cx="1769807" cy="1769807"/>
              <a:chOff x="3888043" y="2930652"/>
              <a:chExt cx="1769807" cy="1769807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3888043" y="2930652"/>
                <a:ext cx="1769807" cy="1769807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KSO_Shape"/>
              <p:cNvSpPr>
                <a:spLocks/>
              </p:cNvSpPr>
              <p:nvPr/>
            </p:nvSpPr>
            <p:spPr bwMode="auto">
              <a:xfrm>
                <a:off x="4429567" y="3388112"/>
                <a:ext cx="686758" cy="854886"/>
              </a:xfrm>
              <a:custGeom>
                <a:avLst/>
                <a:gdLst>
                  <a:gd name="T0" fmla="*/ 1652585 w 5505447"/>
                  <a:gd name="T1" fmla="*/ 4997450 h 6858000"/>
                  <a:gd name="T2" fmla="*/ 1652586 w 5505447"/>
                  <a:gd name="T3" fmla="*/ 4335463 h 6858000"/>
                  <a:gd name="T4" fmla="*/ 4694235 w 5505447"/>
                  <a:gd name="T5" fmla="*/ 4089400 h 6858000"/>
                  <a:gd name="T6" fmla="*/ 3722685 w 5505447"/>
                  <a:gd name="T7" fmla="*/ 3795713 h 6858000"/>
                  <a:gd name="T8" fmla="*/ 2624135 w 5505447"/>
                  <a:gd name="T9" fmla="*/ 3611563 h 6858000"/>
                  <a:gd name="T10" fmla="*/ 2881310 w 5505447"/>
                  <a:gd name="T11" fmla="*/ 4089401 h 6858000"/>
                  <a:gd name="T12" fmla="*/ 3722685 w 5505447"/>
                  <a:gd name="T13" fmla="*/ 3071816 h 6858000"/>
                  <a:gd name="T14" fmla="*/ 2624135 w 5505447"/>
                  <a:gd name="T15" fmla="*/ 2995616 h 6858000"/>
                  <a:gd name="T16" fmla="*/ 3722685 w 5505447"/>
                  <a:gd name="T17" fmla="*/ 2703514 h 6858000"/>
                  <a:gd name="T18" fmla="*/ 3544885 w 5505447"/>
                  <a:gd name="T19" fmla="*/ 2517776 h 6858000"/>
                  <a:gd name="T20" fmla="*/ 811212 w 5505447"/>
                  <a:gd name="T21" fmla="*/ 3181354 h 6858000"/>
                  <a:gd name="T22" fmla="*/ 1652588 w 5505447"/>
                  <a:gd name="T23" fmla="*/ 1979617 h 6858000"/>
                  <a:gd name="T24" fmla="*/ 2624135 w 5505447"/>
                  <a:gd name="T25" fmla="*/ 1903417 h 6858000"/>
                  <a:gd name="T26" fmla="*/ 1652588 w 5505447"/>
                  <a:gd name="T27" fmla="*/ 1609729 h 6858000"/>
                  <a:gd name="T28" fmla="*/ 3544885 w 5505447"/>
                  <a:gd name="T29" fmla="*/ 1609728 h 6858000"/>
                  <a:gd name="T30" fmla="*/ 4728059 w 5505447"/>
                  <a:gd name="T31" fmla="*/ 5365062 h 6858000"/>
                  <a:gd name="T32" fmla="*/ 550863 w 5505447"/>
                  <a:gd name="T33" fmla="*/ 830266 h 6858000"/>
                  <a:gd name="T34" fmla="*/ 3519813 w 5505447"/>
                  <a:gd name="T35" fmla="*/ 482329 h 6858000"/>
                  <a:gd name="T36" fmla="*/ 3474335 w 5505447"/>
                  <a:gd name="T37" fmla="*/ 533264 h 6858000"/>
                  <a:gd name="T38" fmla="*/ 3463913 w 5505447"/>
                  <a:gd name="T39" fmla="*/ 603618 h 6858000"/>
                  <a:gd name="T40" fmla="*/ 3493284 w 5505447"/>
                  <a:gd name="T41" fmla="*/ 665695 h 6858000"/>
                  <a:gd name="T42" fmla="*/ 3551394 w 5505447"/>
                  <a:gd name="T43" fmla="*/ 701349 h 6858000"/>
                  <a:gd name="T44" fmla="*/ 3622453 w 5505447"/>
                  <a:gd name="T45" fmla="*/ 697848 h 6858000"/>
                  <a:gd name="T46" fmla="*/ 3676773 w 5505447"/>
                  <a:gd name="T47" fmla="*/ 656781 h 6858000"/>
                  <a:gd name="T48" fmla="*/ 3700143 w 5505447"/>
                  <a:gd name="T49" fmla="*/ 591521 h 6858000"/>
                  <a:gd name="T50" fmla="*/ 3683405 w 5505447"/>
                  <a:gd name="T51" fmla="*/ 523077 h 6858000"/>
                  <a:gd name="T52" fmla="*/ 3632875 w 5505447"/>
                  <a:gd name="T53" fmla="*/ 477235 h 6858000"/>
                  <a:gd name="T54" fmla="*/ 1963242 w 5505447"/>
                  <a:gd name="T55" fmla="*/ 465775 h 6858000"/>
                  <a:gd name="T56" fmla="*/ 1899340 w 5505447"/>
                  <a:gd name="T57" fmla="*/ 492516 h 6858000"/>
                  <a:gd name="T58" fmla="*/ 1861189 w 5505447"/>
                  <a:gd name="T59" fmla="*/ 549499 h 6858000"/>
                  <a:gd name="T60" fmla="*/ 1861189 w 5505447"/>
                  <a:gd name="T61" fmla="*/ 620808 h 6858000"/>
                  <a:gd name="T62" fmla="*/ 1899340 w 5505447"/>
                  <a:gd name="T63" fmla="*/ 677792 h 6858000"/>
                  <a:gd name="T64" fmla="*/ 1963242 w 5505447"/>
                  <a:gd name="T65" fmla="*/ 704533 h 6858000"/>
                  <a:gd name="T66" fmla="*/ 2032549 w 5505447"/>
                  <a:gd name="T67" fmla="*/ 690526 h 6858000"/>
                  <a:gd name="T68" fmla="*/ 2080873 w 5505447"/>
                  <a:gd name="T69" fmla="*/ 642456 h 6858000"/>
                  <a:gd name="T70" fmla="*/ 2094861 w 5505447"/>
                  <a:gd name="T71" fmla="*/ 572739 h 6858000"/>
                  <a:gd name="T72" fmla="*/ 2067838 w 5505447"/>
                  <a:gd name="T73" fmla="*/ 509070 h 6858000"/>
                  <a:gd name="T74" fmla="*/ 2010930 w 5505447"/>
                  <a:gd name="T75" fmla="*/ 470550 h 6858000"/>
                  <a:gd name="T76" fmla="*/ 4885370 w 5505447"/>
                  <a:gd name="T77" fmla="*/ 295278 h 6858000"/>
                  <a:gd name="T78" fmla="*/ 5069837 w 5505447"/>
                  <a:gd name="T79" fmla="*/ 323534 h 6858000"/>
                  <a:gd name="T80" fmla="*/ 5232080 w 5505447"/>
                  <a:gd name="T81" fmla="*/ 401318 h 6858000"/>
                  <a:gd name="T82" fmla="*/ 5363842 w 5505447"/>
                  <a:gd name="T83" fmla="*/ 521327 h 6858000"/>
                  <a:gd name="T84" fmla="*/ 5456552 w 5505447"/>
                  <a:gd name="T85" fmla="*/ 674037 h 6858000"/>
                  <a:gd name="T86" fmla="*/ 5502272 w 5505447"/>
                  <a:gd name="T87" fmla="*/ 852146 h 6858000"/>
                  <a:gd name="T88" fmla="*/ 5495605 w 5505447"/>
                  <a:gd name="T89" fmla="*/ 6347485 h 6858000"/>
                  <a:gd name="T90" fmla="*/ 5437502 w 5505447"/>
                  <a:gd name="T91" fmla="*/ 6520197 h 6858000"/>
                  <a:gd name="T92" fmla="*/ 5333997 w 5505447"/>
                  <a:gd name="T93" fmla="*/ 6665922 h 6858000"/>
                  <a:gd name="T94" fmla="*/ 5193980 w 5505447"/>
                  <a:gd name="T95" fmla="*/ 6775772 h 6858000"/>
                  <a:gd name="T96" fmla="*/ 5025387 w 5505447"/>
                  <a:gd name="T97" fmla="*/ 6842126 h 6858000"/>
                  <a:gd name="T98" fmla="*/ 588010 w 5505447"/>
                  <a:gd name="T99" fmla="*/ 6857048 h 6858000"/>
                  <a:gd name="T100" fmla="*/ 406718 w 5505447"/>
                  <a:gd name="T101" fmla="*/ 6820220 h 6858000"/>
                  <a:gd name="T102" fmla="*/ 248920 w 5505447"/>
                  <a:gd name="T103" fmla="*/ 6734499 h 6858000"/>
                  <a:gd name="T104" fmla="*/ 123190 w 5505447"/>
                  <a:gd name="T105" fmla="*/ 6609092 h 6858000"/>
                  <a:gd name="T106" fmla="*/ 37465 w 5505447"/>
                  <a:gd name="T107" fmla="*/ 6450985 h 6858000"/>
                  <a:gd name="T108" fmla="*/ 953 w 5505447"/>
                  <a:gd name="T109" fmla="*/ 6270019 h 6858000"/>
                  <a:gd name="T110" fmla="*/ 15875 w 5505447"/>
                  <a:gd name="T111" fmla="*/ 775315 h 6858000"/>
                  <a:gd name="T112" fmla="*/ 82233 w 5505447"/>
                  <a:gd name="T113" fmla="*/ 606731 h 6858000"/>
                  <a:gd name="T114" fmla="*/ 192088 w 5505447"/>
                  <a:gd name="T115" fmla="*/ 466720 h 6858000"/>
                  <a:gd name="T116" fmla="*/ 337820 w 5505447"/>
                  <a:gd name="T117" fmla="*/ 363220 h 6858000"/>
                  <a:gd name="T118" fmla="*/ 510223 w 5505447"/>
                  <a:gd name="T119" fmla="*/ 305120 h 6858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505447" h="6858000">
                    <a:moveTo>
                      <a:pt x="4951951" y="5119688"/>
                    </a:moveTo>
                    <a:lnTo>
                      <a:pt x="4954585" y="5119688"/>
                    </a:lnTo>
                    <a:lnTo>
                      <a:pt x="4953367" y="5121008"/>
                    </a:lnTo>
                    <a:lnTo>
                      <a:pt x="4951951" y="5119688"/>
                    </a:lnTo>
                    <a:close/>
                    <a:moveTo>
                      <a:pt x="3981447" y="5119688"/>
                    </a:moveTo>
                    <a:lnTo>
                      <a:pt x="4951950" y="5119688"/>
                    </a:lnTo>
                    <a:lnTo>
                      <a:pt x="3981447" y="6160425"/>
                    </a:lnTo>
                    <a:lnTo>
                      <a:pt x="3981447" y="5119688"/>
                    </a:lnTo>
                    <a:close/>
                    <a:moveTo>
                      <a:pt x="1652585" y="4889500"/>
                    </a:moveTo>
                    <a:lnTo>
                      <a:pt x="2624135" y="4889500"/>
                    </a:lnTo>
                    <a:lnTo>
                      <a:pt x="2624135" y="4997450"/>
                    </a:lnTo>
                    <a:lnTo>
                      <a:pt x="1652585" y="4997450"/>
                    </a:lnTo>
                    <a:lnTo>
                      <a:pt x="1652585" y="4889500"/>
                    </a:lnTo>
                    <a:close/>
                    <a:moveTo>
                      <a:pt x="1652585" y="4705350"/>
                    </a:moveTo>
                    <a:lnTo>
                      <a:pt x="2624135" y="4705350"/>
                    </a:lnTo>
                    <a:lnTo>
                      <a:pt x="2624135" y="4813300"/>
                    </a:lnTo>
                    <a:lnTo>
                      <a:pt x="1652585" y="4813300"/>
                    </a:lnTo>
                    <a:lnTo>
                      <a:pt x="1652585" y="4705350"/>
                    </a:lnTo>
                    <a:close/>
                    <a:moveTo>
                      <a:pt x="1652585" y="4519613"/>
                    </a:moveTo>
                    <a:lnTo>
                      <a:pt x="2624135" y="4519613"/>
                    </a:lnTo>
                    <a:lnTo>
                      <a:pt x="2624135" y="4629151"/>
                    </a:lnTo>
                    <a:lnTo>
                      <a:pt x="1652585" y="4629151"/>
                    </a:lnTo>
                    <a:lnTo>
                      <a:pt x="1652585" y="4519613"/>
                    </a:lnTo>
                    <a:close/>
                    <a:moveTo>
                      <a:pt x="1652586" y="4335463"/>
                    </a:moveTo>
                    <a:lnTo>
                      <a:pt x="2624135" y="4335463"/>
                    </a:lnTo>
                    <a:lnTo>
                      <a:pt x="2624135" y="4443413"/>
                    </a:lnTo>
                    <a:lnTo>
                      <a:pt x="1652586" y="4443413"/>
                    </a:lnTo>
                    <a:lnTo>
                      <a:pt x="1652586" y="4335463"/>
                    </a:lnTo>
                    <a:close/>
                    <a:moveTo>
                      <a:pt x="811210" y="4335463"/>
                    </a:moveTo>
                    <a:lnTo>
                      <a:pt x="1474786" y="4335463"/>
                    </a:lnTo>
                    <a:lnTo>
                      <a:pt x="1474786" y="4997451"/>
                    </a:lnTo>
                    <a:lnTo>
                      <a:pt x="811210" y="4997451"/>
                    </a:lnTo>
                    <a:lnTo>
                      <a:pt x="811210" y="4335463"/>
                    </a:lnTo>
                    <a:close/>
                    <a:moveTo>
                      <a:pt x="3722685" y="3981450"/>
                    </a:moveTo>
                    <a:lnTo>
                      <a:pt x="4694235" y="3981450"/>
                    </a:lnTo>
                    <a:lnTo>
                      <a:pt x="4694235" y="4089400"/>
                    </a:lnTo>
                    <a:lnTo>
                      <a:pt x="3722685" y="4089400"/>
                    </a:lnTo>
                    <a:lnTo>
                      <a:pt x="3722685" y="3981450"/>
                    </a:lnTo>
                    <a:close/>
                    <a:moveTo>
                      <a:pt x="1652586" y="3981450"/>
                    </a:moveTo>
                    <a:lnTo>
                      <a:pt x="2624135" y="3981450"/>
                    </a:lnTo>
                    <a:lnTo>
                      <a:pt x="2624135" y="4089400"/>
                    </a:lnTo>
                    <a:lnTo>
                      <a:pt x="1652586" y="4089400"/>
                    </a:lnTo>
                    <a:lnTo>
                      <a:pt x="1652586" y="3981450"/>
                    </a:lnTo>
                    <a:close/>
                    <a:moveTo>
                      <a:pt x="3722685" y="3795713"/>
                    </a:moveTo>
                    <a:lnTo>
                      <a:pt x="4694235" y="3795713"/>
                    </a:lnTo>
                    <a:lnTo>
                      <a:pt x="4694235" y="3905251"/>
                    </a:lnTo>
                    <a:lnTo>
                      <a:pt x="3722685" y="3905251"/>
                    </a:lnTo>
                    <a:lnTo>
                      <a:pt x="3722685" y="3795713"/>
                    </a:lnTo>
                    <a:close/>
                    <a:moveTo>
                      <a:pt x="1652586" y="3795713"/>
                    </a:moveTo>
                    <a:lnTo>
                      <a:pt x="2624135" y="3795713"/>
                    </a:lnTo>
                    <a:lnTo>
                      <a:pt x="2624135" y="3905251"/>
                    </a:lnTo>
                    <a:lnTo>
                      <a:pt x="1652586" y="3905251"/>
                    </a:lnTo>
                    <a:lnTo>
                      <a:pt x="1652586" y="3795713"/>
                    </a:lnTo>
                    <a:close/>
                    <a:moveTo>
                      <a:pt x="3722685" y="3611563"/>
                    </a:moveTo>
                    <a:lnTo>
                      <a:pt x="4694235" y="3611563"/>
                    </a:lnTo>
                    <a:lnTo>
                      <a:pt x="4694235" y="3719513"/>
                    </a:lnTo>
                    <a:lnTo>
                      <a:pt x="3722685" y="3719513"/>
                    </a:lnTo>
                    <a:lnTo>
                      <a:pt x="3722685" y="3611563"/>
                    </a:lnTo>
                    <a:close/>
                    <a:moveTo>
                      <a:pt x="1652586" y="3611563"/>
                    </a:moveTo>
                    <a:lnTo>
                      <a:pt x="2624135" y="3611563"/>
                    </a:lnTo>
                    <a:lnTo>
                      <a:pt x="2624135" y="3719513"/>
                    </a:lnTo>
                    <a:lnTo>
                      <a:pt x="1652586" y="3719513"/>
                    </a:lnTo>
                    <a:lnTo>
                      <a:pt x="1652586" y="3611563"/>
                    </a:lnTo>
                    <a:close/>
                    <a:moveTo>
                      <a:pt x="3722685" y="3427415"/>
                    </a:moveTo>
                    <a:lnTo>
                      <a:pt x="4694235" y="3427415"/>
                    </a:lnTo>
                    <a:lnTo>
                      <a:pt x="4694235" y="3535363"/>
                    </a:lnTo>
                    <a:lnTo>
                      <a:pt x="3722685" y="3535363"/>
                    </a:lnTo>
                    <a:lnTo>
                      <a:pt x="3722685" y="3427415"/>
                    </a:lnTo>
                    <a:close/>
                    <a:moveTo>
                      <a:pt x="2881310" y="3427415"/>
                    </a:moveTo>
                    <a:lnTo>
                      <a:pt x="3544885" y="3427415"/>
                    </a:lnTo>
                    <a:lnTo>
                      <a:pt x="3544885" y="4089401"/>
                    </a:lnTo>
                    <a:lnTo>
                      <a:pt x="2881310" y="4089401"/>
                    </a:lnTo>
                    <a:lnTo>
                      <a:pt x="2881310" y="3427415"/>
                    </a:lnTo>
                    <a:close/>
                    <a:moveTo>
                      <a:pt x="1652586" y="3427415"/>
                    </a:moveTo>
                    <a:lnTo>
                      <a:pt x="2624135" y="3427415"/>
                    </a:lnTo>
                    <a:lnTo>
                      <a:pt x="2624135" y="3535365"/>
                    </a:lnTo>
                    <a:lnTo>
                      <a:pt x="1652586" y="3535365"/>
                    </a:lnTo>
                    <a:lnTo>
                      <a:pt x="1652586" y="3427415"/>
                    </a:lnTo>
                    <a:close/>
                    <a:moveTo>
                      <a:pt x="811211" y="3427415"/>
                    </a:moveTo>
                    <a:lnTo>
                      <a:pt x="1474786" y="3427415"/>
                    </a:lnTo>
                    <a:lnTo>
                      <a:pt x="1474786" y="4089401"/>
                    </a:lnTo>
                    <a:lnTo>
                      <a:pt x="811211" y="4089401"/>
                    </a:lnTo>
                    <a:lnTo>
                      <a:pt x="811211" y="3427415"/>
                    </a:lnTo>
                    <a:close/>
                    <a:moveTo>
                      <a:pt x="3722685" y="3071816"/>
                    </a:moveTo>
                    <a:lnTo>
                      <a:pt x="4694235" y="3071816"/>
                    </a:lnTo>
                    <a:lnTo>
                      <a:pt x="4694235" y="3181354"/>
                    </a:lnTo>
                    <a:lnTo>
                      <a:pt x="3722685" y="3181354"/>
                    </a:lnTo>
                    <a:lnTo>
                      <a:pt x="3722685" y="3071816"/>
                    </a:lnTo>
                    <a:close/>
                    <a:moveTo>
                      <a:pt x="1652587" y="3071816"/>
                    </a:moveTo>
                    <a:lnTo>
                      <a:pt x="2624135" y="3071816"/>
                    </a:lnTo>
                    <a:lnTo>
                      <a:pt x="2624135" y="3181354"/>
                    </a:lnTo>
                    <a:lnTo>
                      <a:pt x="1652587" y="3181354"/>
                    </a:lnTo>
                    <a:lnTo>
                      <a:pt x="1652587" y="3071816"/>
                    </a:lnTo>
                    <a:close/>
                    <a:moveTo>
                      <a:pt x="1652587" y="2887666"/>
                    </a:moveTo>
                    <a:lnTo>
                      <a:pt x="2624135" y="2887666"/>
                    </a:lnTo>
                    <a:lnTo>
                      <a:pt x="2624135" y="2995616"/>
                    </a:lnTo>
                    <a:lnTo>
                      <a:pt x="1652587" y="2995616"/>
                    </a:lnTo>
                    <a:lnTo>
                      <a:pt x="1652587" y="2887666"/>
                    </a:lnTo>
                    <a:close/>
                    <a:moveTo>
                      <a:pt x="3722685" y="2887665"/>
                    </a:moveTo>
                    <a:lnTo>
                      <a:pt x="4694235" y="2887665"/>
                    </a:lnTo>
                    <a:lnTo>
                      <a:pt x="4694235" y="2995615"/>
                    </a:lnTo>
                    <a:lnTo>
                      <a:pt x="3722685" y="2995615"/>
                    </a:lnTo>
                    <a:lnTo>
                      <a:pt x="3722685" y="2887665"/>
                    </a:lnTo>
                    <a:close/>
                    <a:moveTo>
                      <a:pt x="3722685" y="2703514"/>
                    </a:moveTo>
                    <a:lnTo>
                      <a:pt x="4694235" y="2703514"/>
                    </a:lnTo>
                    <a:lnTo>
                      <a:pt x="4694235" y="2811465"/>
                    </a:lnTo>
                    <a:lnTo>
                      <a:pt x="3722685" y="2811465"/>
                    </a:lnTo>
                    <a:lnTo>
                      <a:pt x="3722685" y="2703514"/>
                    </a:lnTo>
                    <a:close/>
                    <a:moveTo>
                      <a:pt x="1652587" y="2703514"/>
                    </a:moveTo>
                    <a:lnTo>
                      <a:pt x="2624135" y="2703514"/>
                    </a:lnTo>
                    <a:lnTo>
                      <a:pt x="2624135" y="2811465"/>
                    </a:lnTo>
                    <a:lnTo>
                      <a:pt x="1652587" y="2811465"/>
                    </a:lnTo>
                    <a:lnTo>
                      <a:pt x="1652587" y="2703514"/>
                    </a:lnTo>
                    <a:close/>
                    <a:moveTo>
                      <a:pt x="3722685" y="2517776"/>
                    </a:moveTo>
                    <a:lnTo>
                      <a:pt x="4694235" y="2517776"/>
                    </a:lnTo>
                    <a:lnTo>
                      <a:pt x="4694235" y="2627315"/>
                    </a:lnTo>
                    <a:lnTo>
                      <a:pt x="3722685" y="2627315"/>
                    </a:lnTo>
                    <a:lnTo>
                      <a:pt x="3722685" y="2517776"/>
                    </a:lnTo>
                    <a:close/>
                    <a:moveTo>
                      <a:pt x="2881310" y="2517776"/>
                    </a:moveTo>
                    <a:lnTo>
                      <a:pt x="3544885" y="2517776"/>
                    </a:lnTo>
                    <a:lnTo>
                      <a:pt x="3544885" y="3181354"/>
                    </a:lnTo>
                    <a:lnTo>
                      <a:pt x="2881310" y="3181354"/>
                    </a:lnTo>
                    <a:lnTo>
                      <a:pt x="2881310" y="2517776"/>
                    </a:lnTo>
                    <a:close/>
                    <a:moveTo>
                      <a:pt x="1652587" y="2517776"/>
                    </a:moveTo>
                    <a:lnTo>
                      <a:pt x="2624135" y="2517776"/>
                    </a:lnTo>
                    <a:lnTo>
                      <a:pt x="2624135" y="2627315"/>
                    </a:lnTo>
                    <a:lnTo>
                      <a:pt x="1652587" y="2627315"/>
                    </a:lnTo>
                    <a:lnTo>
                      <a:pt x="1652587" y="2517776"/>
                    </a:lnTo>
                    <a:close/>
                    <a:moveTo>
                      <a:pt x="811212" y="2517776"/>
                    </a:moveTo>
                    <a:lnTo>
                      <a:pt x="1474787" y="2517776"/>
                    </a:lnTo>
                    <a:lnTo>
                      <a:pt x="1474787" y="3181354"/>
                    </a:lnTo>
                    <a:lnTo>
                      <a:pt x="811212" y="3181354"/>
                    </a:lnTo>
                    <a:lnTo>
                      <a:pt x="811212" y="2517776"/>
                    </a:lnTo>
                    <a:close/>
                    <a:moveTo>
                      <a:pt x="3722685" y="2163766"/>
                    </a:moveTo>
                    <a:lnTo>
                      <a:pt x="4694235" y="2163766"/>
                    </a:lnTo>
                    <a:lnTo>
                      <a:pt x="4694235" y="2273303"/>
                    </a:lnTo>
                    <a:lnTo>
                      <a:pt x="3722685" y="2273303"/>
                    </a:lnTo>
                    <a:lnTo>
                      <a:pt x="3722685" y="2163766"/>
                    </a:lnTo>
                    <a:close/>
                    <a:moveTo>
                      <a:pt x="1652588" y="2163766"/>
                    </a:moveTo>
                    <a:lnTo>
                      <a:pt x="2624135" y="2163766"/>
                    </a:lnTo>
                    <a:lnTo>
                      <a:pt x="2624135" y="2273304"/>
                    </a:lnTo>
                    <a:lnTo>
                      <a:pt x="1652588" y="2273304"/>
                    </a:lnTo>
                    <a:lnTo>
                      <a:pt x="1652588" y="2163766"/>
                    </a:lnTo>
                    <a:close/>
                    <a:moveTo>
                      <a:pt x="1652588" y="1979617"/>
                    </a:moveTo>
                    <a:lnTo>
                      <a:pt x="2624135" y="1979617"/>
                    </a:lnTo>
                    <a:lnTo>
                      <a:pt x="2624135" y="2087566"/>
                    </a:lnTo>
                    <a:lnTo>
                      <a:pt x="1652588" y="2087566"/>
                    </a:lnTo>
                    <a:lnTo>
                      <a:pt x="1652588" y="1979617"/>
                    </a:lnTo>
                    <a:close/>
                    <a:moveTo>
                      <a:pt x="3722685" y="1979616"/>
                    </a:moveTo>
                    <a:lnTo>
                      <a:pt x="4694235" y="1979616"/>
                    </a:lnTo>
                    <a:lnTo>
                      <a:pt x="4694235" y="2087566"/>
                    </a:lnTo>
                    <a:lnTo>
                      <a:pt x="3722685" y="2087566"/>
                    </a:lnTo>
                    <a:lnTo>
                      <a:pt x="3722685" y="1979616"/>
                    </a:lnTo>
                    <a:close/>
                    <a:moveTo>
                      <a:pt x="1652588" y="1793879"/>
                    </a:moveTo>
                    <a:lnTo>
                      <a:pt x="2624135" y="1793879"/>
                    </a:lnTo>
                    <a:lnTo>
                      <a:pt x="2624135" y="1903417"/>
                    </a:lnTo>
                    <a:lnTo>
                      <a:pt x="1652588" y="1903417"/>
                    </a:lnTo>
                    <a:lnTo>
                      <a:pt x="1652588" y="1793879"/>
                    </a:lnTo>
                    <a:close/>
                    <a:moveTo>
                      <a:pt x="3722685" y="1793878"/>
                    </a:moveTo>
                    <a:lnTo>
                      <a:pt x="4694235" y="1793878"/>
                    </a:lnTo>
                    <a:lnTo>
                      <a:pt x="4694235" y="1903416"/>
                    </a:lnTo>
                    <a:lnTo>
                      <a:pt x="3722685" y="1903416"/>
                    </a:lnTo>
                    <a:lnTo>
                      <a:pt x="3722685" y="1793878"/>
                    </a:lnTo>
                    <a:close/>
                    <a:moveTo>
                      <a:pt x="1652588" y="1609729"/>
                    </a:moveTo>
                    <a:lnTo>
                      <a:pt x="2624135" y="1609729"/>
                    </a:lnTo>
                    <a:lnTo>
                      <a:pt x="2624135" y="1719267"/>
                    </a:lnTo>
                    <a:lnTo>
                      <a:pt x="1652588" y="1719267"/>
                    </a:lnTo>
                    <a:lnTo>
                      <a:pt x="1652588" y="1609729"/>
                    </a:lnTo>
                    <a:close/>
                    <a:moveTo>
                      <a:pt x="811213" y="1609729"/>
                    </a:moveTo>
                    <a:lnTo>
                      <a:pt x="1474788" y="1609729"/>
                    </a:lnTo>
                    <a:lnTo>
                      <a:pt x="1474788" y="2273303"/>
                    </a:lnTo>
                    <a:lnTo>
                      <a:pt x="811213" y="2273303"/>
                    </a:lnTo>
                    <a:lnTo>
                      <a:pt x="811213" y="1609729"/>
                    </a:lnTo>
                    <a:close/>
                    <a:moveTo>
                      <a:pt x="3722685" y="1609728"/>
                    </a:moveTo>
                    <a:lnTo>
                      <a:pt x="4694235" y="1609728"/>
                    </a:lnTo>
                    <a:lnTo>
                      <a:pt x="4694235" y="1719266"/>
                    </a:lnTo>
                    <a:lnTo>
                      <a:pt x="3722685" y="1719266"/>
                    </a:lnTo>
                    <a:lnTo>
                      <a:pt x="3722685" y="1609728"/>
                    </a:lnTo>
                    <a:close/>
                    <a:moveTo>
                      <a:pt x="2881310" y="1609728"/>
                    </a:moveTo>
                    <a:lnTo>
                      <a:pt x="3544885" y="1609728"/>
                    </a:lnTo>
                    <a:lnTo>
                      <a:pt x="3544885" y="2273303"/>
                    </a:lnTo>
                    <a:lnTo>
                      <a:pt x="2881310" y="2273303"/>
                    </a:lnTo>
                    <a:lnTo>
                      <a:pt x="2881310" y="1609728"/>
                    </a:lnTo>
                    <a:close/>
                    <a:moveTo>
                      <a:pt x="550863" y="830266"/>
                    </a:moveTo>
                    <a:lnTo>
                      <a:pt x="550863" y="6173788"/>
                    </a:lnTo>
                    <a:lnTo>
                      <a:pt x="3970893" y="6173788"/>
                    </a:lnTo>
                    <a:lnTo>
                      <a:pt x="3972506" y="6175293"/>
                    </a:lnTo>
                    <a:lnTo>
                      <a:pt x="3973909" y="6173788"/>
                    </a:lnTo>
                    <a:lnTo>
                      <a:pt x="3981237" y="6173788"/>
                    </a:lnTo>
                    <a:lnTo>
                      <a:pt x="3981447" y="6173561"/>
                    </a:lnTo>
                    <a:lnTo>
                      <a:pt x="3981447" y="6165704"/>
                    </a:lnTo>
                    <a:lnTo>
                      <a:pt x="4728059" y="5365062"/>
                    </a:lnTo>
                    <a:lnTo>
                      <a:pt x="4609280" y="5493722"/>
                    </a:lnTo>
                    <a:lnTo>
                      <a:pt x="4732169" y="5360654"/>
                    </a:lnTo>
                    <a:lnTo>
                      <a:pt x="4954584" y="5122143"/>
                    </a:lnTo>
                    <a:lnTo>
                      <a:pt x="4953428" y="5121066"/>
                    </a:lnTo>
                    <a:lnTo>
                      <a:pt x="4954585" y="5119813"/>
                    </a:lnTo>
                    <a:lnTo>
                      <a:pt x="4954585" y="5119688"/>
                    </a:lnTo>
                    <a:lnTo>
                      <a:pt x="4954585" y="830266"/>
                    </a:lnTo>
                    <a:lnTo>
                      <a:pt x="3916359" y="830266"/>
                    </a:lnTo>
                    <a:lnTo>
                      <a:pt x="3916359" y="990601"/>
                    </a:lnTo>
                    <a:lnTo>
                      <a:pt x="1639884" y="990601"/>
                    </a:lnTo>
                    <a:lnTo>
                      <a:pt x="1639884" y="830266"/>
                    </a:lnTo>
                    <a:lnTo>
                      <a:pt x="550863" y="830266"/>
                    </a:lnTo>
                    <a:close/>
                    <a:moveTo>
                      <a:pt x="3581397" y="465138"/>
                    </a:moveTo>
                    <a:lnTo>
                      <a:pt x="3575396" y="465456"/>
                    </a:lnTo>
                    <a:lnTo>
                      <a:pt x="3569396" y="465775"/>
                    </a:lnTo>
                    <a:lnTo>
                      <a:pt x="3563079" y="466730"/>
                    </a:lnTo>
                    <a:lnTo>
                      <a:pt x="3557395" y="467685"/>
                    </a:lnTo>
                    <a:lnTo>
                      <a:pt x="3551394" y="468958"/>
                    </a:lnTo>
                    <a:lnTo>
                      <a:pt x="3546025" y="470550"/>
                    </a:lnTo>
                    <a:lnTo>
                      <a:pt x="3540656" y="472460"/>
                    </a:lnTo>
                    <a:lnTo>
                      <a:pt x="3534972" y="474688"/>
                    </a:lnTo>
                    <a:lnTo>
                      <a:pt x="3529919" y="477235"/>
                    </a:lnTo>
                    <a:lnTo>
                      <a:pt x="3524550" y="479782"/>
                    </a:lnTo>
                    <a:lnTo>
                      <a:pt x="3519813" y="482329"/>
                    </a:lnTo>
                    <a:lnTo>
                      <a:pt x="3514760" y="485831"/>
                    </a:lnTo>
                    <a:lnTo>
                      <a:pt x="3510338" y="489014"/>
                    </a:lnTo>
                    <a:lnTo>
                      <a:pt x="3505917" y="492516"/>
                    </a:lnTo>
                    <a:lnTo>
                      <a:pt x="3501495" y="496654"/>
                    </a:lnTo>
                    <a:lnTo>
                      <a:pt x="3497390" y="500474"/>
                    </a:lnTo>
                    <a:lnTo>
                      <a:pt x="3493284" y="504294"/>
                    </a:lnTo>
                    <a:lnTo>
                      <a:pt x="3489494" y="509070"/>
                    </a:lnTo>
                    <a:lnTo>
                      <a:pt x="3486020" y="513526"/>
                    </a:lnTo>
                    <a:lnTo>
                      <a:pt x="3482862" y="517983"/>
                    </a:lnTo>
                    <a:lnTo>
                      <a:pt x="3479388" y="523077"/>
                    </a:lnTo>
                    <a:lnTo>
                      <a:pt x="3476862" y="527852"/>
                    </a:lnTo>
                    <a:lnTo>
                      <a:pt x="3474335" y="533264"/>
                    </a:lnTo>
                    <a:lnTo>
                      <a:pt x="3471809" y="538357"/>
                    </a:lnTo>
                    <a:lnTo>
                      <a:pt x="3469598" y="544087"/>
                    </a:lnTo>
                    <a:lnTo>
                      <a:pt x="3467703" y="549499"/>
                    </a:lnTo>
                    <a:lnTo>
                      <a:pt x="3466124" y="555229"/>
                    </a:lnTo>
                    <a:lnTo>
                      <a:pt x="3464861" y="560960"/>
                    </a:lnTo>
                    <a:lnTo>
                      <a:pt x="3463913" y="567008"/>
                    </a:lnTo>
                    <a:lnTo>
                      <a:pt x="3462966" y="572738"/>
                    </a:lnTo>
                    <a:lnTo>
                      <a:pt x="3462650" y="579105"/>
                    </a:lnTo>
                    <a:lnTo>
                      <a:pt x="3462334" y="585154"/>
                    </a:lnTo>
                    <a:lnTo>
                      <a:pt x="3462650" y="591521"/>
                    </a:lnTo>
                    <a:lnTo>
                      <a:pt x="3462966" y="597251"/>
                    </a:lnTo>
                    <a:lnTo>
                      <a:pt x="3463913" y="603618"/>
                    </a:lnTo>
                    <a:lnTo>
                      <a:pt x="3464861" y="609348"/>
                    </a:lnTo>
                    <a:lnTo>
                      <a:pt x="3466124" y="615397"/>
                    </a:lnTo>
                    <a:lnTo>
                      <a:pt x="3467703" y="620808"/>
                    </a:lnTo>
                    <a:lnTo>
                      <a:pt x="3469598" y="626539"/>
                    </a:lnTo>
                    <a:lnTo>
                      <a:pt x="3471809" y="631950"/>
                    </a:lnTo>
                    <a:lnTo>
                      <a:pt x="3474335" y="637362"/>
                    </a:lnTo>
                    <a:lnTo>
                      <a:pt x="3476862" y="642456"/>
                    </a:lnTo>
                    <a:lnTo>
                      <a:pt x="3479388" y="647231"/>
                    </a:lnTo>
                    <a:lnTo>
                      <a:pt x="3482862" y="652324"/>
                    </a:lnTo>
                    <a:lnTo>
                      <a:pt x="3486020" y="656781"/>
                    </a:lnTo>
                    <a:lnTo>
                      <a:pt x="3489494" y="661556"/>
                    </a:lnTo>
                    <a:lnTo>
                      <a:pt x="3493284" y="665695"/>
                    </a:lnTo>
                    <a:lnTo>
                      <a:pt x="3497390" y="669833"/>
                    </a:lnTo>
                    <a:lnTo>
                      <a:pt x="3501495" y="673972"/>
                    </a:lnTo>
                    <a:lnTo>
                      <a:pt x="3505917" y="677792"/>
                    </a:lnTo>
                    <a:lnTo>
                      <a:pt x="3510338" y="681294"/>
                    </a:lnTo>
                    <a:lnTo>
                      <a:pt x="3514760" y="684795"/>
                    </a:lnTo>
                    <a:lnTo>
                      <a:pt x="3519813" y="687661"/>
                    </a:lnTo>
                    <a:lnTo>
                      <a:pt x="3524550" y="690526"/>
                    </a:lnTo>
                    <a:lnTo>
                      <a:pt x="3529919" y="693072"/>
                    </a:lnTo>
                    <a:lnTo>
                      <a:pt x="3534972" y="695938"/>
                    </a:lnTo>
                    <a:lnTo>
                      <a:pt x="3540656" y="697848"/>
                    </a:lnTo>
                    <a:lnTo>
                      <a:pt x="3546025" y="699758"/>
                    </a:lnTo>
                    <a:lnTo>
                      <a:pt x="3551394" y="701349"/>
                    </a:lnTo>
                    <a:lnTo>
                      <a:pt x="3557395" y="702623"/>
                    </a:lnTo>
                    <a:lnTo>
                      <a:pt x="3563079" y="703578"/>
                    </a:lnTo>
                    <a:lnTo>
                      <a:pt x="3569396" y="704533"/>
                    </a:lnTo>
                    <a:lnTo>
                      <a:pt x="3575396" y="704851"/>
                    </a:lnTo>
                    <a:lnTo>
                      <a:pt x="3581397" y="704851"/>
                    </a:lnTo>
                    <a:lnTo>
                      <a:pt x="3587713" y="704851"/>
                    </a:lnTo>
                    <a:lnTo>
                      <a:pt x="3593713" y="704533"/>
                    </a:lnTo>
                    <a:lnTo>
                      <a:pt x="3599714" y="703578"/>
                    </a:lnTo>
                    <a:lnTo>
                      <a:pt x="3605399" y="702623"/>
                    </a:lnTo>
                    <a:lnTo>
                      <a:pt x="3611399" y="701349"/>
                    </a:lnTo>
                    <a:lnTo>
                      <a:pt x="3616768" y="699758"/>
                    </a:lnTo>
                    <a:lnTo>
                      <a:pt x="3622453" y="697848"/>
                    </a:lnTo>
                    <a:lnTo>
                      <a:pt x="3627822" y="695938"/>
                    </a:lnTo>
                    <a:lnTo>
                      <a:pt x="3632875" y="693072"/>
                    </a:lnTo>
                    <a:lnTo>
                      <a:pt x="3638243" y="690526"/>
                    </a:lnTo>
                    <a:lnTo>
                      <a:pt x="3642981" y="687661"/>
                    </a:lnTo>
                    <a:lnTo>
                      <a:pt x="3648034" y="684795"/>
                    </a:lnTo>
                    <a:lnTo>
                      <a:pt x="3652455" y="681294"/>
                    </a:lnTo>
                    <a:lnTo>
                      <a:pt x="3657192" y="677792"/>
                    </a:lnTo>
                    <a:lnTo>
                      <a:pt x="3661614" y="673972"/>
                    </a:lnTo>
                    <a:lnTo>
                      <a:pt x="3665404" y="669833"/>
                    </a:lnTo>
                    <a:lnTo>
                      <a:pt x="3669509" y="665695"/>
                    </a:lnTo>
                    <a:lnTo>
                      <a:pt x="3673299" y="661556"/>
                    </a:lnTo>
                    <a:lnTo>
                      <a:pt x="3676773" y="656781"/>
                    </a:lnTo>
                    <a:lnTo>
                      <a:pt x="3680247" y="652324"/>
                    </a:lnTo>
                    <a:lnTo>
                      <a:pt x="3683405" y="647231"/>
                    </a:lnTo>
                    <a:lnTo>
                      <a:pt x="3685932" y="642456"/>
                    </a:lnTo>
                    <a:lnTo>
                      <a:pt x="3688458" y="637362"/>
                    </a:lnTo>
                    <a:lnTo>
                      <a:pt x="3691300" y="631950"/>
                    </a:lnTo>
                    <a:lnTo>
                      <a:pt x="3693195" y="626539"/>
                    </a:lnTo>
                    <a:lnTo>
                      <a:pt x="3695090" y="620808"/>
                    </a:lnTo>
                    <a:lnTo>
                      <a:pt x="3696669" y="615397"/>
                    </a:lnTo>
                    <a:lnTo>
                      <a:pt x="3697933" y="609348"/>
                    </a:lnTo>
                    <a:lnTo>
                      <a:pt x="3698880" y="603618"/>
                    </a:lnTo>
                    <a:lnTo>
                      <a:pt x="3699828" y="597251"/>
                    </a:lnTo>
                    <a:lnTo>
                      <a:pt x="3700143" y="591521"/>
                    </a:lnTo>
                    <a:lnTo>
                      <a:pt x="3700459" y="585154"/>
                    </a:lnTo>
                    <a:lnTo>
                      <a:pt x="3700143" y="579105"/>
                    </a:lnTo>
                    <a:lnTo>
                      <a:pt x="3699828" y="572738"/>
                    </a:lnTo>
                    <a:lnTo>
                      <a:pt x="3698880" y="567008"/>
                    </a:lnTo>
                    <a:lnTo>
                      <a:pt x="3697933" y="560960"/>
                    </a:lnTo>
                    <a:lnTo>
                      <a:pt x="3696669" y="555229"/>
                    </a:lnTo>
                    <a:lnTo>
                      <a:pt x="3695090" y="549499"/>
                    </a:lnTo>
                    <a:lnTo>
                      <a:pt x="3693195" y="544087"/>
                    </a:lnTo>
                    <a:lnTo>
                      <a:pt x="3691300" y="538357"/>
                    </a:lnTo>
                    <a:lnTo>
                      <a:pt x="3688458" y="533264"/>
                    </a:lnTo>
                    <a:lnTo>
                      <a:pt x="3685932" y="527852"/>
                    </a:lnTo>
                    <a:lnTo>
                      <a:pt x="3683405" y="523077"/>
                    </a:lnTo>
                    <a:lnTo>
                      <a:pt x="3680247" y="517983"/>
                    </a:lnTo>
                    <a:lnTo>
                      <a:pt x="3676773" y="513526"/>
                    </a:lnTo>
                    <a:lnTo>
                      <a:pt x="3673299" y="509070"/>
                    </a:lnTo>
                    <a:lnTo>
                      <a:pt x="3669509" y="504294"/>
                    </a:lnTo>
                    <a:lnTo>
                      <a:pt x="3665404" y="500474"/>
                    </a:lnTo>
                    <a:lnTo>
                      <a:pt x="3661614" y="496654"/>
                    </a:lnTo>
                    <a:lnTo>
                      <a:pt x="3657192" y="492516"/>
                    </a:lnTo>
                    <a:lnTo>
                      <a:pt x="3652455" y="489014"/>
                    </a:lnTo>
                    <a:lnTo>
                      <a:pt x="3648034" y="485831"/>
                    </a:lnTo>
                    <a:lnTo>
                      <a:pt x="3642981" y="482329"/>
                    </a:lnTo>
                    <a:lnTo>
                      <a:pt x="3638243" y="479782"/>
                    </a:lnTo>
                    <a:lnTo>
                      <a:pt x="3632875" y="477235"/>
                    </a:lnTo>
                    <a:lnTo>
                      <a:pt x="3627822" y="474688"/>
                    </a:lnTo>
                    <a:lnTo>
                      <a:pt x="3622453" y="472460"/>
                    </a:lnTo>
                    <a:lnTo>
                      <a:pt x="3616768" y="470550"/>
                    </a:lnTo>
                    <a:lnTo>
                      <a:pt x="3611399" y="468958"/>
                    </a:lnTo>
                    <a:lnTo>
                      <a:pt x="3605399" y="467685"/>
                    </a:lnTo>
                    <a:lnTo>
                      <a:pt x="3599714" y="466730"/>
                    </a:lnTo>
                    <a:lnTo>
                      <a:pt x="3593713" y="465775"/>
                    </a:lnTo>
                    <a:lnTo>
                      <a:pt x="3587713" y="465456"/>
                    </a:lnTo>
                    <a:lnTo>
                      <a:pt x="3581397" y="465138"/>
                    </a:lnTo>
                    <a:close/>
                    <a:moveTo>
                      <a:pt x="1975323" y="465138"/>
                    </a:moveTo>
                    <a:lnTo>
                      <a:pt x="1969282" y="465457"/>
                    </a:lnTo>
                    <a:lnTo>
                      <a:pt x="1963242" y="465775"/>
                    </a:lnTo>
                    <a:lnTo>
                      <a:pt x="1957201" y="466730"/>
                    </a:lnTo>
                    <a:lnTo>
                      <a:pt x="1951161" y="467685"/>
                    </a:lnTo>
                    <a:lnTo>
                      <a:pt x="1945756" y="468958"/>
                    </a:lnTo>
                    <a:lnTo>
                      <a:pt x="1939716" y="470550"/>
                    </a:lnTo>
                    <a:lnTo>
                      <a:pt x="1934311" y="472460"/>
                    </a:lnTo>
                    <a:lnTo>
                      <a:pt x="1928588" y="474689"/>
                    </a:lnTo>
                    <a:lnTo>
                      <a:pt x="1923502" y="477235"/>
                    </a:lnTo>
                    <a:lnTo>
                      <a:pt x="1918415" y="479782"/>
                    </a:lnTo>
                    <a:lnTo>
                      <a:pt x="1913328" y="482329"/>
                    </a:lnTo>
                    <a:lnTo>
                      <a:pt x="1908559" y="485831"/>
                    </a:lnTo>
                    <a:lnTo>
                      <a:pt x="1903790" y="489014"/>
                    </a:lnTo>
                    <a:lnTo>
                      <a:pt x="1899340" y="492516"/>
                    </a:lnTo>
                    <a:lnTo>
                      <a:pt x="1895206" y="496654"/>
                    </a:lnTo>
                    <a:lnTo>
                      <a:pt x="1890756" y="500474"/>
                    </a:lnTo>
                    <a:lnTo>
                      <a:pt x="1886941" y="504294"/>
                    </a:lnTo>
                    <a:lnTo>
                      <a:pt x="1882808" y="509070"/>
                    </a:lnTo>
                    <a:lnTo>
                      <a:pt x="1879310" y="513527"/>
                    </a:lnTo>
                    <a:lnTo>
                      <a:pt x="1876131" y="517983"/>
                    </a:lnTo>
                    <a:lnTo>
                      <a:pt x="1873270" y="523077"/>
                    </a:lnTo>
                    <a:lnTo>
                      <a:pt x="1870091" y="527852"/>
                    </a:lnTo>
                    <a:lnTo>
                      <a:pt x="1867547" y="533264"/>
                    </a:lnTo>
                    <a:lnTo>
                      <a:pt x="1865004" y="538357"/>
                    </a:lnTo>
                    <a:lnTo>
                      <a:pt x="1863097" y="544088"/>
                    </a:lnTo>
                    <a:lnTo>
                      <a:pt x="1861189" y="549499"/>
                    </a:lnTo>
                    <a:lnTo>
                      <a:pt x="1859281" y="555230"/>
                    </a:lnTo>
                    <a:lnTo>
                      <a:pt x="1858010" y="560960"/>
                    </a:lnTo>
                    <a:lnTo>
                      <a:pt x="1857056" y="567008"/>
                    </a:lnTo>
                    <a:lnTo>
                      <a:pt x="1856102" y="572739"/>
                    </a:lnTo>
                    <a:lnTo>
                      <a:pt x="1855784" y="579105"/>
                    </a:lnTo>
                    <a:lnTo>
                      <a:pt x="1855784" y="585154"/>
                    </a:lnTo>
                    <a:lnTo>
                      <a:pt x="1855784" y="591521"/>
                    </a:lnTo>
                    <a:lnTo>
                      <a:pt x="1856102" y="597251"/>
                    </a:lnTo>
                    <a:lnTo>
                      <a:pt x="1857056" y="603618"/>
                    </a:lnTo>
                    <a:lnTo>
                      <a:pt x="1858010" y="609348"/>
                    </a:lnTo>
                    <a:lnTo>
                      <a:pt x="1859281" y="615397"/>
                    </a:lnTo>
                    <a:lnTo>
                      <a:pt x="1861189" y="620808"/>
                    </a:lnTo>
                    <a:lnTo>
                      <a:pt x="1863097" y="626539"/>
                    </a:lnTo>
                    <a:lnTo>
                      <a:pt x="1865004" y="631951"/>
                    </a:lnTo>
                    <a:lnTo>
                      <a:pt x="1867547" y="637362"/>
                    </a:lnTo>
                    <a:lnTo>
                      <a:pt x="1870091" y="642456"/>
                    </a:lnTo>
                    <a:lnTo>
                      <a:pt x="1873270" y="647231"/>
                    </a:lnTo>
                    <a:lnTo>
                      <a:pt x="1876131" y="652324"/>
                    </a:lnTo>
                    <a:lnTo>
                      <a:pt x="1879310" y="656781"/>
                    </a:lnTo>
                    <a:lnTo>
                      <a:pt x="1882808" y="661556"/>
                    </a:lnTo>
                    <a:lnTo>
                      <a:pt x="1886941" y="665695"/>
                    </a:lnTo>
                    <a:lnTo>
                      <a:pt x="1890756" y="669833"/>
                    </a:lnTo>
                    <a:lnTo>
                      <a:pt x="1895206" y="673972"/>
                    </a:lnTo>
                    <a:lnTo>
                      <a:pt x="1899340" y="677792"/>
                    </a:lnTo>
                    <a:lnTo>
                      <a:pt x="1903790" y="681294"/>
                    </a:lnTo>
                    <a:lnTo>
                      <a:pt x="1908559" y="684796"/>
                    </a:lnTo>
                    <a:lnTo>
                      <a:pt x="1913328" y="687661"/>
                    </a:lnTo>
                    <a:lnTo>
                      <a:pt x="1918415" y="690526"/>
                    </a:lnTo>
                    <a:lnTo>
                      <a:pt x="1923502" y="693073"/>
                    </a:lnTo>
                    <a:lnTo>
                      <a:pt x="1928588" y="695938"/>
                    </a:lnTo>
                    <a:lnTo>
                      <a:pt x="1934311" y="697848"/>
                    </a:lnTo>
                    <a:lnTo>
                      <a:pt x="1939716" y="699758"/>
                    </a:lnTo>
                    <a:lnTo>
                      <a:pt x="1945756" y="701349"/>
                    </a:lnTo>
                    <a:lnTo>
                      <a:pt x="1951161" y="702623"/>
                    </a:lnTo>
                    <a:lnTo>
                      <a:pt x="1957201" y="703578"/>
                    </a:lnTo>
                    <a:lnTo>
                      <a:pt x="1963242" y="704533"/>
                    </a:lnTo>
                    <a:lnTo>
                      <a:pt x="1969282" y="704851"/>
                    </a:lnTo>
                    <a:lnTo>
                      <a:pt x="1975323" y="704851"/>
                    </a:lnTo>
                    <a:lnTo>
                      <a:pt x="1981681" y="704851"/>
                    </a:lnTo>
                    <a:lnTo>
                      <a:pt x="1987722" y="704533"/>
                    </a:lnTo>
                    <a:lnTo>
                      <a:pt x="1993762" y="703578"/>
                    </a:lnTo>
                    <a:lnTo>
                      <a:pt x="1999485" y="702623"/>
                    </a:lnTo>
                    <a:lnTo>
                      <a:pt x="2005525" y="701349"/>
                    </a:lnTo>
                    <a:lnTo>
                      <a:pt x="2010930" y="699758"/>
                    </a:lnTo>
                    <a:lnTo>
                      <a:pt x="2016653" y="697848"/>
                    </a:lnTo>
                    <a:lnTo>
                      <a:pt x="2022057" y="695938"/>
                    </a:lnTo>
                    <a:lnTo>
                      <a:pt x="2027462" y="693073"/>
                    </a:lnTo>
                    <a:lnTo>
                      <a:pt x="2032549" y="690526"/>
                    </a:lnTo>
                    <a:lnTo>
                      <a:pt x="2037635" y="687661"/>
                    </a:lnTo>
                    <a:lnTo>
                      <a:pt x="2042404" y="684796"/>
                    </a:lnTo>
                    <a:lnTo>
                      <a:pt x="2047491" y="681294"/>
                    </a:lnTo>
                    <a:lnTo>
                      <a:pt x="2051624" y="677792"/>
                    </a:lnTo>
                    <a:lnTo>
                      <a:pt x="2056075" y="673972"/>
                    </a:lnTo>
                    <a:lnTo>
                      <a:pt x="2060208" y="669833"/>
                    </a:lnTo>
                    <a:lnTo>
                      <a:pt x="2064341" y="665695"/>
                    </a:lnTo>
                    <a:lnTo>
                      <a:pt x="2067838" y="661556"/>
                    </a:lnTo>
                    <a:lnTo>
                      <a:pt x="2071653" y="656781"/>
                    </a:lnTo>
                    <a:lnTo>
                      <a:pt x="2074832" y="652324"/>
                    </a:lnTo>
                    <a:lnTo>
                      <a:pt x="2078012" y="647231"/>
                    </a:lnTo>
                    <a:lnTo>
                      <a:pt x="2080873" y="642456"/>
                    </a:lnTo>
                    <a:lnTo>
                      <a:pt x="2083734" y="637362"/>
                    </a:lnTo>
                    <a:lnTo>
                      <a:pt x="2085960" y="631951"/>
                    </a:lnTo>
                    <a:lnTo>
                      <a:pt x="2088185" y="626539"/>
                    </a:lnTo>
                    <a:lnTo>
                      <a:pt x="2089775" y="620808"/>
                    </a:lnTo>
                    <a:lnTo>
                      <a:pt x="2091364" y="615397"/>
                    </a:lnTo>
                    <a:lnTo>
                      <a:pt x="2092636" y="609348"/>
                    </a:lnTo>
                    <a:lnTo>
                      <a:pt x="2094225" y="603618"/>
                    </a:lnTo>
                    <a:lnTo>
                      <a:pt x="2094861" y="597251"/>
                    </a:lnTo>
                    <a:lnTo>
                      <a:pt x="2095179" y="591521"/>
                    </a:lnTo>
                    <a:lnTo>
                      <a:pt x="2095497" y="585154"/>
                    </a:lnTo>
                    <a:lnTo>
                      <a:pt x="2095179" y="579105"/>
                    </a:lnTo>
                    <a:lnTo>
                      <a:pt x="2094861" y="572739"/>
                    </a:lnTo>
                    <a:lnTo>
                      <a:pt x="2094225" y="567008"/>
                    </a:lnTo>
                    <a:lnTo>
                      <a:pt x="2092636" y="560960"/>
                    </a:lnTo>
                    <a:lnTo>
                      <a:pt x="2091364" y="555230"/>
                    </a:lnTo>
                    <a:lnTo>
                      <a:pt x="2089775" y="549499"/>
                    </a:lnTo>
                    <a:lnTo>
                      <a:pt x="2088185" y="544088"/>
                    </a:lnTo>
                    <a:lnTo>
                      <a:pt x="2085960" y="538357"/>
                    </a:lnTo>
                    <a:lnTo>
                      <a:pt x="2083734" y="533264"/>
                    </a:lnTo>
                    <a:lnTo>
                      <a:pt x="2080873" y="527852"/>
                    </a:lnTo>
                    <a:lnTo>
                      <a:pt x="2078012" y="523077"/>
                    </a:lnTo>
                    <a:lnTo>
                      <a:pt x="2074832" y="517983"/>
                    </a:lnTo>
                    <a:lnTo>
                      <a:pt x="2071653" y="513527"/>
                    </a:lnTo>
                    <a:lnTo>
                      <a:pt x="2067838" y="509070"/>
                    </a:lnTo>
                    <a:lnTo>
                      <a:pt x="2064341" y="504294"/>
                    </a:lnTo>
                    <a:lnTo>
                      <a:pt x="2060208" y="500474"/>
                    </a:lnTo>
                    <a:lnTo>
                      <a:pt x="2056075" y="496654"/>
                    </a:lnTo>
                    <a:lnTo>
                      <a:pt x="2051624" y="492516"/>
                    </a:lnTo>
                    <a:lnTo>
                      <a:pt x="2047491" y="489014"/>
                    </a:lnTo>
                    <a:lnTo>
                      <a:pt x="2042404" y="485831"/>
                    </a:lnTo>
                    <a:lnTo>
                      <a:pt x="2037635" y="482329"/>
                    </a:lnTo>
                    <a:lnTo>
                      <a:pt x="2032549" y="479782"/>
                    </a:lnTo>
                    <a:lnTo>
                      <a:pt x="2027462" y="477235"/>
                    </a:lnTo>
                    <a:lnTo>
                      <a:pt x="2022057" y="474689"/>
                    </a:lnTo>
                    <a:lnTo>
                      <a:pt x="2016653" y="472460"/>
                    </a:lnTo>
                    <a:lnTo>
                      <a:pt x="2010930" y="470550"/>
                    </a:lnTo>
                    <a:lnTo>
                      <a:pt x="2005525" y="468958"/>
                    </a:lnTo>
                    <a:lnTo>
                      <a:pt x="1999485" y="467685"/>
                    </a:lnTo>
                    <a:lnTo>
                      <a:pt x="1993762" y="466730"/>
                    </a:lnTo>
                    <a:lnTo>
                      <a:pt x="1987722" y="465775"/>
                    </a:lnTo>
                    <a:lnTo>
                      <a:pt x="1981681" y="465457"/>
                    </a:lnTo>
                    <a:lnTo>
                      <a:pt x="1975323" y="465138"/>
                    </a:lnTo>
                    <a:close/>
                    <a:moveTo>
                      <a:pt x="2038346" y="0"/>
                    </a:moveTo>
                    <a:lnTo>
                      <a:pt x="3519484" y="0"/>
                    </a:lnTo>
                    <a:lnTo>
                      <a:pt x="3431641" y="179388"/>
                    </a:lnTo>
                    <a:lnTo>
                      <a:pt x="3916359" y="179388"/>
                    </a:lnTo>
                    <a:lnTo>
                      <a:pt x="3916359" y="295278"/>
                    </a:lnTo>
                    <a:lnTo>
                      <a:pt x="4885370" y="295278"/>
                    </a:lnTo>
                    <a:lnTo>
                      <a:pt x="4901245" y="295596"/>
                    </a:lnTo>
                    <a:lnTo>
                      <a:pt x="4917437" y="296231"/>
                    </a:lnTo>
                    <a:lnTo>
                      <a:pt x="4932995" y="297183"/>
                    </a:lnTo>
                    <a:lnTo>
                      <a:pt x="4948552" y="298771"/>
                    </a:lnTo>
                    <a:lnTo>
                      <a:pt x="4964427" y="300676"/>
                    </a:lnTo>
                    <a:lnTo>
                      <a:pt x="4979667" y="302581"/>
                    </a:lnTo>
                    <a:lnTo>
                      <a:pt x="4994907" y="305120"/>
                    </a:lnTo>
                    <a:lnTo>
                      <a:pt x="5010465" y="307977"/>
                    </a:lnTo>
                    <a:lnTo>
                      <a:pt x="5025387" y="311471"/>
                    </a:lnTo>
                    <a:lnTo>
                      <a:pt x="5040310" y="314962"/>
                    </a:lnTo>
                    <a:lnTo>
                      <a:pt x="5054915" y="318772"/>
                    </a:lnTo>
                    <a:lnTo>
                      <a:pt x="5069837" y="323534"/>
                    </a:lnTo>
                    <a:lnTo>
                      <a:pt x="5084125" y="327979"/>
                    </a:lnTo>
                    <a:lnTo>
                      <a:pt x="5098412" y="333059"/>
                    </a:lnTo>
                    <a:lnTo>
                      <a:pt x="5112700" y="338456"/>
                    </a:lnTo>
                    <a:lnTo>
                      <a:pt x="5126987" y="344171"/>
                    </a:lnTo>
                    <a:lnTo>
                      <a:pt x="5140640" y="350203"/>
                    </a:lnTo>
                    <a:lnTo>
                      <a:pt x="5154292" y="356870"/>
                    </a:lnTo>
                    <a:lnTo>
                      <a:pt x="5167627" y="363220"/>
                    </a:lnTo>
                    <a:lnTo>
                      <a:pt x="5180962" y="370522"/>
                    </a:lnTo>
                    <a:lnTo>
                      <a:pt x="5193980" y="377507"/>
                    </a:lnTo>
                    <a:lnTo>
                      <a:pt x="5206680" y="385126"/>
                    </a:lnTo>
                    <a:lnTo>
                      <a:pt x="5219380" y="393381"/>
                    </a:lnTo>
                    <a:lnTo>
                      <a:pt x="5232080" y="401318"/>
                    </a:lnTo>
                    <a:lnTo>
                      <a:pt x="5244462" y="409890"/>
                    </a:lnTo>
                    <a:lnTo>
                      <a:pt x="5256527" y="418780"/>
                    </a:lnTo>
                    <a:lnTo>
                      <a:pt x="5268275" y="427669"/>
                    </a:lnTo>
                    <a:lnTo>
                      <a:pt x="5279705" y="436876"/>
                    </a:lnTo>
                    <a:lnTo>
                      <a:pt x="5291135" y="446718"/>
                    </a:lnTo>
                    <a:lnTo>
                      <a:pt x="5302247" y="456560"/>
                    </a:lnTo>
                    <a:lnTo>
                      <a:pt x="5313360" y="466720"/>
                    </a:lnTo>
                    <a:lnTo>
                      <a:pt x="5323520" y="477197"/>
                    </a:lnTo>
                    <a:lnTo>
                      <a:pt x="5333997" y="487674"/>
                    </a:lnTo>
                    <a:lnTo>
                      <a:pt x="5344157" y="498786"/>
                    </a:lnTo>
                    <a:lnTo>
                      <a:pt x="5354000" y="509898"/>
                    </a:lnTo>
                    <a:lnTo>
                      <a:pt x="5363842" y="521327"/>
                    </a:lnTo>
                    <a:lnTo>
                      <a:pt x="5373367" y="532757"/>
                    </a:lnTo>
                    <a:lnTo>
                      <a:pt x="5381940" y="544504"/>
                    </a:lnTo>
                    <a:lnTo>
                      <a:pt x="5390830" y="556568"/>
                    </a:lnTo>
                    <a:lnTo>
                      <a:pt x="5399402" y="568950"/>
                    </a:lnTo>
                    <a:lnTo>
                      <a:pt x="5407657" y="581332"/>
                    </a:lnTo>
                    <a:lnTo>
                      <a:pt x="5415595" y="594031"/>
                    </a:lnTo>
                    <a:lnTo>
                      <a:pt x="5423215" y="606731"/>
                    </a:lnTo>
                    <a:lnTo>
                      <a:pt x="5430517" y="619747"/>
                    </a:lnTo>
                    <a:lnTo>
                      <a:pt x="5437502" y="633082"/>
                    </a:lnTo>
                    <a:lnTo>
                      <a:pt x="5444170" y="646416"/>
                    </a:lnTo>
                    <a:lnTo>
                      <a:pt x="5450520" y="660068"/>
                    </a:lnTo>
                    <a:lnTo>
                      <a:pt x="5456552" y="674037"/>
                    </a:lnTo>
                    <a:lnTo>
                      <a:pt x="5462267" y="688007"/>
                    </a:lnTo>
                    <a:lnTo>
                      <a:pt x="5467665" y="702293"/>
                    </a:lnTo>
                    <a:lnTo>
                      <a:pt x="5472745" y="716580"/>
                    </a:lnTo>
                    <a:lnTo>
                      <a:pt x="5477507" y="731184"/>
                    </a:lnTo>
                    <a:lnTo>
                      <a:pt x="5481952" y="745789"/>
                    </a:lnTo>
                    <a:lnTo>
                      <a:pt x="5485762" y="760393"/>
                    </a:lnTo>
                    <a:lnTo>
                      <a:pt x="5489572" y="775315"/>
                    </a:lnTo>
                    <a:lnTo>
                      <a:pt x="5492747" y="790554"/>
                    </a:lnTo>
                    <a:lnTo>
                      <a:pt x="5495605" y="805793"/>
                    </a:lnTo>
                    <a:lnTo>
                      <a:pt x="5498145" y="821033"/>
                    </a:lnTo>
                    <a:lnTo>
                      <a:pt x="5500367" y="836589"/>
                    </a:lnTo>
                    <a:lnTo>
                      <a:pt x="5502272" y="852146"/>
                    </a:lnTo>
                    <a:lnTo>
                      <a:pt x="5503542" y="867703"/>
                    </a:lnTo>
                    <a:lnTo>
                      <a:pt x="5504495" y="883577"/>
                    </a:lnTo>
                    <a:lnTo>
                      <a:pt x="5505130" y="899451"/>
                    </a:lnTo>
                    <a:lnTo>
                      <a:pt x="5505447" y="915326"/>
                    </a:lnTo>
                    <a:lnTo>
                      <a:pt x="5505447" y="6237953"/>
                    </a:lnTo>
                    <a:lnTo>
                      <a:pt x="5505130" y="6253827"/>
                    </a:lnTo>
                    <a:lnTo>
                      <a:pt x="5504495" y="6270019"/>
                    </a:lnTo>
                    <a:lnTo>
                      <a:pt x="5503542" y="6285575"/>
                    </a:lnTo>
                    <a:lnTo>
                      <a:pt x="5502272" y="6301132"/>
                    </a:lnTo>
                    <a:lnTo>
                      <a:pt x="5500367" y="6317006"/>
                    </a:lnTo>
                    <a:lnTo>
                      <a:pt x="5498145" y="6332246"/>
                    </a:lnTo>
                    <a:lnTo>
                      <a:pt x="5495605" y="6347485"/>
                    </a:lnTo>
                    <a:lnTo>
                      <a:pt x="5492747" y="6363042"/>
                    </a:lnTo>
                    <a:lnTo>
                      <a:pt x="5489572" y="6377963"/>
                    </a:lnTo>
                    <a:lnTo>
                      <a:pt x="5485762" y="6392885"/>
                    </a:lnTo>
                    <a:lnTo>
                      <a:pt x="5481952" y="6407490"/>
                    </a:lnTo>
                    <a:lnTo>
                      <a:pt x="5477507" y="6422411"/>
                    </a:lnTo>
                    <a:lnTo>
                      <a:pt x="5472745" y="6436698"/>
                    </a:lnTo>
                    <a:lnTo>
                      <a:pt x="5467665" y="6450985"/>
                    </a:lnTo>
                    <a:lnTo>
                      <a:pt x="5462267" y="6465272"/>
                    </a:lnTo>
                    <a:lnTo>
                      <a:pt x="5456552" y="6479241"/>
                    </a:lnTo>
                    <a:lnTo>
                      <a:pt x="5450520" y="6493210"/>
                    </a:lnTo>
                    <a:lnTo>
                      <a:pt x="5444170" y="6506862"/>
                    </a:lnTo>
                    <a:lnTo>
                      <a:pt x="5437502" y="6520197"/>
                    </a:lnTo>
                    <a:lnTo>
                      <a:pt x="5430517" y="6533531"/>
                    </a:lnTo>
                    <a:lnTo>
                      <a:pt x="5423215" y="6546548"/>
                    </a:lnTo>
                    <a:lnTo>
                      <a:pt x="5415595" y="6559247"/>
                    </a:lnTo>
                    <a:lnTo>
                      <a:pt x="5407657" y="6572264"/>
                    </a:lnTo>
                    <a:lnTo>
                      <a:pt x="5399402" y="6584646"/>
                    </a:lnTo>
                    <a:lnTo>
                      <a:pt x="5390830" y="6597028"/>
                    </a:lnTo>
                    <a:lnTo>
                      <a:pt x="5381940" y="6609092"/>
                    </a:lnTo>
                    <a:lnTo>
                      <a:pt x="5373367" y="6620839"/>
                    </a:lnTo>
                    <a:lnTo>
                      <a:pt x="5363842" y="6632269"/>
                    </a:lnTo>
                    <a:lnTo>
                      <a:pt x="5354000" y="6643698"/>
                    </a:lnTo>
                    <a:lnTo>
                      <a:pt x="5344157" y="6654810"/>
                    </a:lnTo>
                    <a:lnTo>
                      <a:pt x="5333997" y="6665922"/>
                    </a:lnTo>
                    <a:lnTo>
                      <a:pt x="5323520" y="6676082"/>
                    </a:lnTo>
                    <a:lnTo>
                      <a:pt x="5313360" y="6686559"/>
                    </a:lnTo>
                    <a:lnTo>
                      <a:pt x="5302247" y="6696718"/>
                    </a:lnTo>
                    <a:lnTo>
                      <a:pt x="5291135" y="6706560"/>
                    </a:lnTo>
                    <a:lnTo>
                      <a:pt x="5279705" y="6716402"/>
                    </a:lnTo>
                    <a:lnTo>
                      <a:pt x="5268275" y="6725609"/>
                    </a:lnTo>
                    <a:lnTo>
                      <a:pt x="5256527" y="6734499"/>
                    </a:lnTo>
                    <a:lnTo>
                      <a:pt x="5244462" y="6743388"/>
                    </a:lnTo>
                    <a:lnTo>
                      <a:pt x="5232080" y="6751960"/>
                    </a:lnTo>
                    <a:lnTo>
                      <a:pt x="5219380" y="6760215"/>
                    </a:lnTo>
                    <a:lnTo>
                      <a:pt x="5206680" y="6768152"/>
                    </a:lnTo>
                    <a:lnTo>
                      <a:pt x="5193980" y="6775772"/>
                    </a:lnTo>
                    <a:lnTo>
                      <a:pt x="5180962" y="6783074"/>
                    </a:lnTo>
                    <a:lnTo>
                      <a:pt x="5167627" y="6790059"/>
                    </a:lnTo>
                    <a:lnTo>
                      <a:pt x="5154292" y="6796726"/>
                    </a:lnTo>
                    <a:lnTo>
                      <a:pt x="5140640" y="6803075"/>
                    </a:lnTo>
                    <a:lnTo>
                      <a:pt x="5126987" y="6809108"/>
                    </a:lnTo>
                    <a:lnTo>
                      <a:pt x="5112700" y="6814822"/>
                    </a:lnTo>
                    <a:lnTo>
                      <a:pt x="5098412" y="6820220"/>
                    </a:lnTo>
                    <a:lnTo>
                      <a:pt x="5084125" y="6825299"/>
                    </a:lnTo>
                    <a:lnTo>
                      <a:pt x="5069837" y="6830062"/>
                    </a:lnTo>
                    <a:lnTo>
                      <a:pt x="5054915" y="6834506"/>
                    </a:lnTo>
                    <a:lnTo>
                      <a:pt x="5040310" y="6838316"/>
                    </a:lnTo>
                    <a:lnTo>
                      <a:pt x="5025387" y="6842126"/>
                    </a:lnTo>
                    <a:lnTo>
                      <a:pt x="5010465" y="6845301"/>
                    </a:lnTo>
                    <a:lnTo>
                      <a:pt x="4994907" y="6848158"/>
                    </a:lnTo>
                    <a:lnTo>
                      <a:pt x="4979667" y="6850698"/>
                    </a:lnTo>
                    <a:lnTo>
                      <a:pt x="4964427" y="6852920"/>
                    </a:lnTo>
                    <a:lnTo>
                      <a:pt x="4948552" y="6854825"/>
                    </a:lnTo>
                    <a:lnTo>
                      <a:pt x="4932995" y="6856095"/>
                    </a:lnTo>
                    <a:lnTo>
                      <a:pt x="4917437" y="6857048"/>
                    </a:lnTo>
                    <a:lnTo>
                      <a:pt x="4901245" y="6857683"/>
                    </a:lnTo>
                    <a:lnTo>
                      <a:pt x="4885370" y="6858000"/>
                    </a:lnTo>
                    <a:lnTo>
                      <a:pt x="619760" y="6858000"/>
                    </a:lnTo>
                    <a:lnTo>
                      <a:pt x="603885" y="6857683"/>
                    </a:lnTo>
                    <a:lnTo>
                      <a:pt x="588010" y="6857048"/>
                    </a:lnTo>
                    <a:lnTo>
                      <a:pt x="572135" y="6856095"/>
                    </a:lnTo>
                    <a:lnTo>
                      <a:pt x="556578" y="6854825"/>
                    </a:lnTo>
                    <a:lnTo>
                      <a:pt x="541020" y="6852920"/>
                    </a:lnTo>
                    <a:lnTo>
                      <a:pt x="525463" y="6850698"/>
                    </a:lnTo>
                    <a:lnTo>
                      <a:pt x="510223" y="6848158"/>
                    </a:lnTo>
                    <a:lnTo>
                      <a:pt x="494983" y="6845301"/>
                    </a:lnTo>
                    <a:lnTo>
                      <a:pt x="479743" y="6842126"/>
                    </a:lnTo>
                    <a:lnTo>
                      <a:pt x="465138" y="6838316"/>
                    </a:lnTo>
                    <a:lnTo>
                      <a:pt x="450215" y="6834506"/>
                    </a:lnTo>
                    <a:lnTo>
                      <a:pt x="435610" y="6830062"/>
                    </a:lnTo>
                    <a:lnTo>
                      <a:pt x="421005" y="6825299"/>
                    </a:lnTo>
                    <a:lnTo>
                      <a:pt x="406718" y="6820220"/>
                    </a:lnTo>
                    <a:lnTo>
                      <a:pt x="392748" y="6814822"/>
                    </a:lnTo>
                    <a:lnTo>
                      <a:pt x="378460" y="6809108"/>
                    </a:lnTo>
                    <a:lnTo>
                      <a:pt x="364808" y="6803075"/>
                    </a:lnTo>
                    <a:lnTo>
                      <a:pt x="351155" y="6796726"/>
                    </a:lnTo>
                    <a:lnTo>
                      <a:pt x="337820" y="6790059"/>
                    </a:lnTo>
                    <a:lnTo>
                      <a:pt x="324485" y="6783074"/>
                    </a:lnTo>
                    <a:lnTo>
                      <a:pt x="311468" y="6775772"/>
                    </a:lnTo>
                    <a:lnTo>
                      <a:pt x="298768" y="6768152"/>
                    </a:lnTo>
                    <a:lnTo>
                      <a:pt x="286068" y="6760215"/>
                    </a:lnTo>
                    <a:lnTo>
                      <a:pt x="273050" y="6751960"/>
                    </a:lnTo>
                    <a:lnTo>
                      <a:pt x="260985" y="6743388"/>
                    </a:lnTo>
                    <a:lnTo>
                      <a:pt x="248920" y="6734499"/>
                    </a:lnTo>
                    <a:lnTo>
                      <a:pt x="237173" y="6725609"/>
                    </a:lnTo>
                    <a:lnTo>
                      <a:pt x="225425" y="6716402"/>
                    </a:lnTo>
                    <a:lnTo>
                      <a:pt x="213995" y="6706560"/>
                    </a:lnTo>
                    <a:lnTo>
                      <a:pt x="202883" y="6696718"/>
                    </a:lnTo>
                    <a:lnTo>
                      <a:pt x="192088" y="6686559"/>
                    </a:lnTo>
                    <a:lnTo>
                      <a:pt x="181610" y="6676082"/>
                    </a:lnTo>
                    <a:lnTo>
                      <a:pt x="171450" y="6665922"/>
                    </a:lnTo>
                    <a:lnTo>
                      <a:pt x="160973" y="6654810"/>
                    </a:lnTo>
                    <a:lnTo>
                      <a:pt x="151130" y="6643698"/>
                    </a:lnTo>
                    <a:lnTo>
                      <a:pt x="141605" y="6632269"/>
                    </a:lnTo>
                    <a:lnTo>
                      <a:pt x="132080" y="6620839"/>
                    </a:lnTo>
                    <a:lnTo>
                      <a:pt x="123190" y="6609092"/>
                    </a:lnTo>
                    <a:lnTo>
                      <a:pt x="114300" y="6597028"/>
                    </a:lnTo>
                    <a:lnTo>
                      <a:pt x="105728" y="6584646"/>
                    </a:lnTo>
                    <a:lnTo>
                      <a:pt x="97473" y="6572264"/>
                    </a:lnTo>
                    <a:lnTo>
                      <a:pt x="89853" y="6559247"/>
                    </a:lnTo>
                    <a:lnTo>
                      <a:pt x="82233" y="6546548"/>
                    </a:lnTo>
                    <a:lnTo>
                      <a:pt x="74613" y="6533531"/>
                    </a:lnTo>
                    <a:lnTo>
                      <a:pt x="67945" y="6520197"/>
                    </a:lnTo>
                    <a:lnTo>
                      <a:pt x="60960" y="6506862"/>
                    </a:lnTo>
                    <a:lnTo>
                      <a:pt x="54928" y="6493210"/>
                    </a:lnTo>
                    <a:lnTo>
                      <a:pt x="48578" y="6479241"/>
                    </a:lnTo>
                    <a:lnTo>
                      <a:pt x="43180" y="6465272"/>
                    </a:lnTo>
                    <a:lnTo>
                      <a:pt x="37465" y="6450985"/>
                    </a:lnTo>
                    <a:lnTo>
                      <a:pt x="32703" y="6436698"/>
                    </a:lnTo>
                    <a:lnTo>
                      <a:pt x="27623" y="6422411"/>
                    </a:lnTo>
                    <a:lnTo>
                      <a:pt x="23495" y="6407490"/>
                    </a:lnTo>
                    <a:lnTo>
                      <a:pt x="19685" y="6392885"/>
                    </a:lnTo>
                    <a:lnTo>
                      <a:pt x="15875" y="6377963"/>
                    </a:lnTo>
                    <a:lnTo>
                      <a:pt x="12700" y="6363042"/>
                    </a:lnTo>
                    <a:lnTo>
                      <a:pt x="9843" y="6347485"/>
                    </a:lnTo>
                    <a:lnTo>
                      <a:pt x="7303" y="6332246"/>
                    </a:lnTo>
                    <a:lnTo>
                      <a:pt x="4763" y="6317006"/>
                    </a:lnTo>
                    <a:lnTo>
                      <a:pt x="3175" y="6301132"/>
                    </a:lnTo>
                    <a:lnTo>
                      <a:pt x="1905" y="6285575"/>
                    </a:lnTo>
                    <a:lnTo>
                      <a:pt x="953" y="6270019"/>
                    </a:lnTo>
                    <a:lnTo>
                      <a:pt x="318" y="6253827"/>
                    </a:lnTo>
                    <a:lnTo>
                      <a:pt x="0" y="6237953"/>
                    </a:lnTo>
                    <a:lnTo>
                      <a:pt x="0" y="915326"/>
                    </a:lnTo>
                    <a:lnTo>
                      <a:pt x="318" y="899451"/>
                    </a:lnTo>
                    <a:lnTo>
                      <a:pt x="953" y="883577"/>
                    </a:lnTo>
                    <a:lnTo>
                      <a:pt x="1905" y="867703"/>
                    </a:lnTo>
                    <a:lnTo>
                      <a:pt x="3175" y="852146"/>
                    </a:lnTo>
                    <a:lnTo>
                      <a:pt x="4763" y="836589"/>
                    </a:lnTo>
                    <a:lnTo>
                      <a:pt x="7303" y="821033"/>
                    </a:lnTo>
                    <a:lnTo>
                      <a:pt x="9843" y="805793"/>
                    </a:lnTo>
                    <a:lnTo>
                      <a:pt x="12700" y="790554"/>
                    </a:lnTo>
                    <a:lnTo>
                      <a:pt x="15875" y="775315"/>
                    </a:lnTo>
                    <a:lnTo>
                      <a:pt x="19685" y="760393"/>
                    </a:lnTo>
                    <a:lnTo>
                      <a:pt x="23495" y="745789"/>
                    </a:lnTo>
                    <a:lnTo>
                      <a:pt x="27623" y="731184"/>
                    </a:lnTo>
                    <a:lnTo>
                      <a:pt x="32703" y="716580"/>
                    </a:lnTo>
                    <a:lnTo>
                      <a:pt x="37465" y="702293"/>
                    </a:lnTo>
                    <a:lnTo>
                      <a:pt x="43180" y="688007"/>
                    </a:lnTo>
                    <a:lnTo>
                      <a:pt x="48578" y="674037"/>
                    </a:lnTo>
                    <a:lnTo>
                      <a:pt x="54928" y="660068"/>
                    </a:lnTo>
                    <a:lnTo>
                      <a:pt x="60960" y="646416"/>
                    </a:lnTo>
                    <a:lnTo>
                      <a:pt x="67945" y="633082"/>
                    </a:lnTo>
                    <a:lnTo>
                      <a:pt x="74613" y="619747"/>
                    </a:lnTo>
                    <a:lnTo>
                      <a:pt x="82233" y="606731"/>
                    </a:lnTo>
                    <a:lnTo>
                      <a:pt x="89853" y="594031"/>
                    </a:lnTo>
                    <a:lnTo>
                      <a:pt x="97473" y="581332"/>
                    </a:lnTo>
                    <a:lnTo>
                      <a:pt x="105728" y="568950"/>
                    </a:lnTo>
                    <a:lnTo>
                      <a:pt x="114300" y="556568"/>
                    </a:lnTo>
                    <a:lnTo>
                      <a:pt x="123190" y="544504"/>
                    </a:lnTo>
                    <a:lnTo>
                      <a:pt x="132080" y="532757"/>
                    </a:lnTo>
                    <a:lnTo>
                      <a:pt x="141605" y="521327"/>
                    </a:lnTo>
                    <a:lnTo>
                      <a:pt x="151130" y="509898"/>
                    </a:lnTo>
                    <a:lnTo>
                      <a:pt x="160973" y="498786"/>
                    </a:lnTo>
                    <a:lnTo>
                      <a:pt x="171450" y="487674"/>
                    </a:lnTo>
                    <a:lnTo>
                      <a:pt x="181610" y="477197"/>
                    </a:lnTo>
                    <a:lnTo>
                      <a:pt x="192088" y="466720"/>
                    </a:lnTo>
                    <a:lnTo>
                      <a:pt x="202883" y="456560"/>
                    </a:lnTo>
                    <a:lnTo>
                      <a:pt x="213995" y="446718"/>
                    </a:lnTo>
                    <a:lnTo>
                      <a:pt x="225425" y="436876"/>
                    </a:lnTo>
                    <a:lnTo>
                      <a:pt x="237173" y="427669"/>
                    </a:lnTo>
                    <a:lnTo>
                      <a:pt x="248920" y="418780"/>
                    </a:lnTo>
                    <a:lnTo>
                      <a:pt x="260985" y="409890"/>
                    </a:lnTo>
                    <a:lnTo>
                      <a:pt x="273050" y="401318"/>
                    </a:lnTo>
                    <a:lnTo>
                      <a:pt x="286068" y="393381"/>
                    </a:lnTo>
                    <a:lnTo>
                      <a:pt x="298768" y="385126"/>
                    </a:lnTo>
                    <a:lnTo>
                      <a:pt x="311468" y="377507"/>
                    </a:lnTo>
                    <a:lnTo>
                      <a:pt x="324485" y="370522"/>
                    </a:lnTo>
                    <a:lnTo>
                      <a:pt x="337820" y="363220"/>
                    </a:lnTo>
                    <a:lnTo>
                      <a:pt x="351155" y="356870"/>
                    </a:lnTo>
                    <a:lnTo>
                      <a:pt x="364808" y="350203"/>
                    </a:lnTo>
                    <a:lnTo>
                      <a:pt x="378460" y="344171"/>
                    </a:lnTo>
                    <a:lnTo>
                      <a:pt x="392748" y="338456"/>
                    </a:lnTo>
                    <a:lnTo>
                      <a:pt x="406718" y="333059"/>
                    </a:lnTo>
                    <a:lnTo>
                      <a:pt x="421005" y="327979"/>
                    </a:lnTo>
                    <a:lnTo>
                      <a:pt x="435610" y="323534"/>
                    </a:lnTo>
                    <a:lnTo>
                      <a:pt x="450215" y="318772"/>
                    </a:lnTo>
                    <a:lnTo>
                      <a:pt x="465138" y="314962"/>
                    </a:lnTo>
                    <a:lnTo>
                      <a:pt x="479743" y="311471"/>
                    </a:lnTo>
                    <a:lnTo>
                      <a:pt x="494983" y="307977"/>
                    </a:lnTo>
                    <a:lnTo>
                      <a:pt x="510223" y="305120"/>
                    </a:lnTo>
                    <a:lnTo>
                      <a:pt x="525463" y="302581"/>
                    </a:lnTo>
                    <a:lnTo>
                      <a:pt x="541020" y="300676"/>
                    </a:lnTo>
                    <a:lnTo>
                      <a:pt x="556578" y="298771"/>
                    </a:lnTo>
                    <a:lnTo>
                      <a:pt x="572135" y="297183"/>
                    </a:lnTo>
                    <a:lnTo>
                      <a:pt x="588010" y="296231"/>
                    </a:lnTo>
                    <a:lnTo>
                      <a:pt x="603885" y="295596"/>
                    </a:lnTo>
                    <a:lnTo>
                      <a:pt x="619760" y="295278"/>
                    </a:lnTo>
                    <a:lnTo>
                      <a:pt x="1639884" y="295278"/>
                    </a:lnTo>
                    <a:lnTo>
                      <a:pt x="1639884" y="179388"/>
                    </a:lnTo>
                    <a:lnTo>
                      <a:pt x="2125900" y="179388"/>
                    </a:lnTo>
                    <a:lnTo>
                      <a:pt x="2038346" y="0"/>
                    </a:lnTo>
                    <a:close/>
                  </a:path>
                </a:pathLst>
              </a:custGeom>
              <a:solidFill>
                <a:srgbClr val="282830"/>
              </a:solidFill>
              <a:ln>
                <a:noFill/>
              </a:ln>
              <a:extLst/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1" name="文本框 40"/>
            <p:cNvSpPr txBox="1"/>
            <p:nvPr/>
          </p:nvSpPr>
          <p:spPr>
            <a:xfrm>
              <a:off x="3992580" y="4927084"/>
              <a:ext cx="16034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作品介紹</a:t>
              </a:r>
              <a:endParaRPr lang="zh-CN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0C069328-554F-4B83-B2EB-F07EE0C78BF6}"/>
              </a:ext>
            </a:extLst>
          </p:cNvPr>
          <p:cNvGrpSpPr/>
          <p:nvPr/>
        </p:nvGrpSpPr>
        <p:grpSpPr>
          <a:xfrm>
            <a:off x="6496429" y="2854452"/>
            <a:ext cx="1842346" cy="2534820"/>
            <a:chOff x="6496429" y="2854452"/>
            <a:chExt cx="1842346" cy="2534820"/>
          </a:xfrm>
        </p:grpSpPr>
        <p:sp>
          <p:nvSpPr>
            <p:cNvPr id="42" name="文本框 41"/>
            <p:cNvSpPr txBox="1"/>
            <p:nvPr/>
          </p:nvSpPr>
          <p:spPr>
            <a:xfrm>
              <a:off x="6496429" y="4927607"/>
              <a:ext cx="1842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系統架構</a:t>
              </a:r>
              <a:endParaRPr lang="zh-CN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F8E07940-E546-4D32-A005-8865C86AEC9E}"/>
                </a:ext>
              </a:extLst>
            </p:cNvPr>
            <p:cNvGrpSpPr/>
            <p:nvPr/>
          </p:nvGrpSpPr>
          <p:grpSpPr>
            <a:xfrm>
              <a:off x="6532699" y="2854452"/>
              <a:ext cx="1769807" cy="1769807"/>
              <a:chOff x="6532699" y="2854452"/>
              <a:chExt cx="1769807" cy="1769807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6532699" y="2854452"/>
                <a:ext cx="1769807" cy="1769807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10" name="圖片 9">
                <a:extLst>
                  <a:ext uri="{FF2B5EF4-FFF2-40B4-BE49-F238E27FC236}">
                    <a16:creationId xmlns:a16="http://schemas.microsoft.com/office/drawing/2014/main" id="{BEC88569-4F07-46CA-9A36-E970143995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837" b="99388" l="1223" r="99694">
                            <a14:foregroundMark x1="1529" y1="49388" x2="1529" y2="49388"/>
                            <a14:foregroundMark x1="4077" y1="48469" x2="4077" y2="48469"/>
                            <a14:foregroundMark x1="48114" y1="9490" x2="48930" y2="1837"/>
                            <a14:foregroundMark x1="85423" y1="49388" x2="99796" y2="48469"/>
                            <a14:foregroundMark x1="54944" y1="81633" x2="52396" y2="9938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2515" y="3244772"/>
                <a:ext cx="990174" cy="989165"/>
              </a:xfrm>
              <a:prstGeom prst="rect">
                <a:avLst/>
              </a:prstGeom>
            </p:spPr>
          </p:pic>
        </p:grpSp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73557CE5-202F-4E45-8FF5-F774E561EFD0}"/>
              </a:ext>
            </a:extLst>
          </p:cNvPr>
          <p:cNvGrpSpPr/>
          <p:nvPr/>
        </p:nvGrpSpPr>
        <p:grpSpPr>
          <a:xfrm>
            <a:off x="9158305" y="2854452"/>
            <a:ext cx="1769807" cy="2534298"/>
            <a:chOff x="9158305" y="2854452"/>
            <a:chExt cx="1769807" cy="2534298"/>
          </a:xfrm>
        </p:grpSpPr>
        <p:sp>
          <p:nvSpPr>
            <p:cNvPr id="43" name="文本框 42"/>
            <p:cNvSpPr txBox="1"/>
            <p:nvPr/>
          </p:nvSpPr>
          <p:spPr>
            <a:xfrm>
              <a:off x="9199880" y="4927085"/>
              <a:ext cx="16866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結論</a:t>
              </a:r>
              <a:endParaRPr lang="zh-CN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9158305" y="2854452"/>
              <a:ext cx="1769807" cy="176980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6" name="圖片 5">
            <a:extLst>
              <a:ext uri="{FF2B5EF4-FFF2-40B4-BE49-F238E27FC236}">
                <a16:creationId xmlns:a16="http://schemas.microsoft.com/office/drawing/2014/main" id="{DF99FAB6-D9F3-4484-908C-7F332A93B1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2930" r="97852">
                        <a14:foregroundMark x1="2930" y1="55664" x2="10742" y2="58984"/>
                        <a14:foregroundMark x1="93359" y1="20703" x2="81445" y2="33594"/>
                        <a14:foregroundMark x1="96680" y1="21484" x2="97852" y2="208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2204" y="3244772"/>
            <a:ext cx="1047362" cy="104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03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906064" y="481999"/>
            <a:ext cx="12053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研究動機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087559" y="2679803"/>
            <a:ext cx="1400176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85FF48D-E824-40F1-AAD5-96716DFC00C8}"/>
              </a:ext>
            </a:extLst>
          </p:cNvPr>
          <p:cNvSpPr txBox="1"/>
          <p:nvPr/>
        </p:nvSpPr>
        <p:spPr>
          <a:xfrm>
            <a:off x="4978980" y="2027317"/>
            <a:ext cx="1026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目的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CB139688-4F3B-4031-889B-8CFAEE4EB267}"/>
              </a:ext>
            </a:extLst>
          </p:cNvPr>
          <p:cNvSpPr txBox="1"/>
          <p:nvPr/>
        </p:nvSpPr>
        <p:spPr>
          <a:xfrm>
            <a:off x="4978978" y="3115500"/>
            <a:ext cx="6604785" cy="1114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為解決在都市停車不便，</a:t>
            </a:r>
            <a:r>
              <a:rPr lang="zh-TW" altLang="en-US" u="sng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故選擇以即時車位資訊做為研究主軸，</a:t>
            </a:r>
            <a:endParaRPr lang="en-US" altLang="zh-TW" u="sng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just">
              <a:lnSpc>
                <a:spcPct val="200000"/>
              </a:lnSpc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並以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做為服務介面，架設在雲端服務平台，進行開發。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3CD9227D-38F9-4ABE-AD94-D907D4E76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24" y="2158779"/>
            <a:ext cx="3702442" cy="21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586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62168" y="383458"/>
            <a:ext cx="3067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F7B902"/>
                </a:solidFill>
                <a:latin typeface="Nexa Light" panose="02000000000000000000" pitchFamily="2" charset="0"/>
              </a:rPr>
              <a:t>CONTENT</a:t>
            </a:r>
            <a:endParaRPr lang="zh-CN" altLang="en-US" sz="4000" dirty="0">
              <a:solidFill>
                <a:srgbClr val="F7B902"/>
              </a:solidFill>
              <a:latin typeface="Nexa Light" panose="02000000000000000000" pitchFamily="2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657850" y="1091344"/>
            <a:ext cx="876300" cy="4571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21111D57-ABF5-4701-A61F-FC8919F18955}"/>
              </a:ext>
            </a:extLst>
          </p:cNvPr>
          <p:cNvGrpSpPr/>
          <p:nvPr/>
        </p:nvGrpSpPr>
        <p:grpSpPr>
          <a:xfrm>
            <a:off x="1281487" y="2854452"/>
            <a:ext cx="1769807" cy="2534296"/>
            <a:chOff x="1281487" y="2854452"/>
            <a:chExt cx="1769807" cy="2534296"/>
          </a:xfrm>
        </p:grpSpPr>
        <p:grpSp>
          <p:nvGrpSpPr>
            <p:cNvPr id="36" name="组合 35"/>
            <p:cNvGrpSpPr/>
            <p:nvPr/>
          </p:nvGrpSpPr>
          <p:grpSpPr>
            <a:xfrm>
              <a:off x="1281487" y="2854452"/>
              <a:ext cx="1769807" cy="1769807"/>
              <a:chOff x="1281487" y="2930652"/>
              <a:chExt cx="1769807" cy="1769807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1281487" y="2930652"/>
                <a:ext cx="1769807" cy="1769807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KSO_Shape"/>
              <p:cNvSpPr>
                <a:spLocks/>
              </p:cNvSpPr>
              <p:nvPr/>
            </p:nvSpPr>
            <p:spPr bwMode="auto">
              <a:xfrm>
                <a:off x="1793090" y="3388112"/>
                <a:ext cx="746601" cy="854886"/>
              </a:xfrm>
              <a:custGeom>
                <a:avLst/>
                <a:gdLst>
                  <a:gd name="T0" fmla="*/ 2809875 w 4627563"/>
                  <a:gd name="T1" fmla="*/ 4811712 h 5299074"/>
                  <a:gd name="T2" fmla="*/ 2745224 w 4627563"/>
                  <a:gd name="T3" fmla="*/ 4870449 h 5299074"/>
                  <a:gd name="T4" fmla="*/ 2693583 w 4627563"/>
                  <a:gd name="T5" fmla="*/ 4799805 h 5299074"/>
                  <a:gd name="T6" fmla="*/ 3054173 w 4627563"/>
                  <a:gd name="T7" fmla="*/ 4245768 h 5299074"/>
                  <a:gd name="T8" fmla="*/ 3143251 w 4627563"/>
                  <a:gd name="T9" fmla="*/ 4339034 h 5299074"/>
                  <a:gd name="T10" fmla="*/ 3063717 w 4627563"/>
                  <a:gd name="T11" fmla="*/ 4441428 h 5299074"/>
                  <a:gd name="T12" fmla="*/ 2956345 w 4627563"/>
                  <a:gd name="T13" fmla="*/ 4391421 h 5299074"/>
                  <a:gd name="T14" fmla="*/ 2973843 w 4627563"/>
                  <a:gd name="T15" fmla="*/ 4273946 h 5299074"/>
                  <a:gd name="T16" fmla="*/ 3313113 w 4627563"/>
                  <a:gd name="T17" fmla="*/ 3781821 h 5299074"/>
                  <a:gd name="T18" fmla="*/ 3390107 w 4627563"/>
                  <a:gd name="T19" fmla="*/ 3842543 h 5299074"/>
                  <a:gd name="T20" fmla="*/ 3397647 w 4627563"/>
                  <a:gd name="T21" fmla="*/ 3943746 h 5299074"/>
                  <a:gd name="T22" fmla="*/ 3329782 w 4627563"/>
                  <a:gd name="T23" fmla="*/ 4014787 h 5299074"/>
                  <a:gd name="T24" fmla="*/ 3228578 w 4627563"/>
                  <a:gd name="T25" fmla="*/ 4012009 h 5299074"/>
                  <a:gd name="T26" fmla="*/ 3164681 w 4627563"/>
                  <a:gd name="T27" fmla="*/ 3937793 h 5299074"/>
                  <a:gd name="T28" fmla="*/ 3176984 w 4627563"/>
                  <a:gd name="T29" fmla="*/ 3837781 h 5299074"/>
                  <a:gd name="T30" fmla="*/ 3257153 w 4627563"/>
                  <a:gd name="T31" fmla="*/ 3780631 h 5299074"/>
                  <a:gd name="T32" fmla="*/ 2749233 w 4627563"/>
                  <a:gd name="T33" fmla="*/ 3662481 h 5299074"/>
                  <a:gd name="T34" fmla="*/ 2837260 w 4627563"/>
                  <a:gd name="T35" fmla="*/ 3818473 h 5299074"/>
                  <a:gd name="T36" fmla="*/ 2780558 w 4627563"/>
                  <a:gd name="T37" fmla="*/ 3991178 h 5299074"/>
                  <a:gd name="T38" fmla="*/ 2616002 w 4627563"/>
                  <a:gd name="T39" fmla="*/ 4064000 h 5299074"/>
                  <a:gd name="T40" fmla="*/ 2451446 w 4627563"/>
                  <a:gd name="T41" fmla="*/ 3991178 h 5299074"/>
                  <a:gd name="T42" fmla="*/ 2395140 w 4627563"/>
                  <a:gd name="T43" fmla="*/ 3818473 h 5299074"/>
                  <a:gd name="T44" fmla="*/ 2483167 w 4627563"/>
                  <a:gd name="T45" fmla="*/ 3662481 h 5299074"/>
                  <a:gd name="T46" fmla="*/ 2204869 w 4627563"/>
                  <a:gd name="T47" fmla="*/ 3415897 h 5299074"/>
                  <a:gd name="T48" fmla="*/ 2282395 w 4627563"/>
                  <a:gd name="T49" fmla="*/ 3464853 h 5299074"/>
                  <a:gd name="T50" fmla="*/ 2298297 w 4627563"/>
                  <a:gd name="T51" fmla="*/ 3556447 h 5299074"/>
                  <a:gd name="T52" fmla="*/ 2241843 w 4627563"/>
                  <a:gd name="T53" fmla="*/ 3627907 h 5299074"/>
                  <a:gd name="T54" fmla="*/ 2148415 w 4627563"/>
                  <a:gd name="T55" fmla="*/ 3634619 h 5299074"/>
                  <a:gd name="T56" fmla="*/ 2082419 w 4627563"/>
                  <a:gd name="T57" fmla="*/ 3572634 h 5299074"/>
                  <a:gd name="T58" fmla="*/ 2084805 w 4627563"/>
                  <a:gd name="T59" fmla="*/ 3479065 h 5299074"/>
                  <a:gd name="T60" fmla="*/ 2153583 w 4627563"/>
                  <a:gd name="T61" fmla="*/ 3419845 h 5299074"/>
                  <a:gd name="T62" fmla="*/ 2956426 w 4627563"/>
                  <a:gd name="T63" fmla="*/ 3238079 h 5299074"/>
                  <a:gd name="T64" fmla="*/ 3038085 w 4627563"/>
                  <a:gd name="T65" fmla="*/ 3342332 h 5299074"/>
                  <a:gd name="T66" fmla="*/ 3015093 w 4627563"/>
                  <a:gd name="T67" fmla="*/ 3476712 h 5299074"/>
                  <a:gd name="T68" fmla="*/ 2902515 w 4627563"/>
                  <a:gd name="T69" fmla="*/ 3548065 h 5299074"/>
                  <a:gd name="T70" fmla="*/ 2771703 w 4627563"/>
                  <a:gd name="T71" fmla="*/ 3511992 h 5299074"/>
                  <a:gd name="T72" fmla="*/ 2711450 w 4627563"/>
                  <a:gd name="T73" fmla="*/ 3392675 h 5299074"/>
                  <a:gd name="T74" fmla="*/ 2760207 w 4627563"/>
                  <a:gd name="T75" fmla="*/ 3266620 h 5299074"/>
                  <a:gd name="T76" fmla="*/ 1341242 w 4627563"/>
                  <a:gd name="T77" fmla="*/ 3000374 h 5299074"/>
                  <a:gd name="T78" fmla="*/ 403620 w 4627563"/>
                  <a:gd name="T79" fmla="*/ 4688870 h 5299074"/>
                  <a:gd name="T80" fmla="*/ 498850 w 4627563"/>
                  <a:gd name="T81" fmla="*/ 4903704 h 5299074"/>
                  <a:gd name="T82" fmla="*/ 4005310 w 4627563"/>
                  <a:gd name="T83" fmla="*/ 5016085 h 5299074"/>
                  <a:gd name="T84" fmla="*/ 4184661 w 4627563"/>
                  <a:gd name="T85" fmla="*/ 4815944 h 5299074"/>
                  <a:gd name="T86" fmla="*/ 4235053 w 4627563"/>
                  <a:gd name="T87" fmla="*/ 4552265 h 5299074"/>
                  <a:gd name="T88" fmla="*/ 3271841 w 4627563"/>
                  <a:gd name="T89" fmla="*/ 3015685 h 5299074"/>
                  <a:gd name="T90" fmla="*/ 2892903 w 4627563"/>
                  <a:gd name="T91" fmla="*/ 3076933 h 5299074"/>
                  <a:gd name="T92" fmla="*/ 1694982 w 4627563"/>
                  <a:gd name="T93" fmla="*/ 3074149 h 5299074"/>
                  <a:gd name="T94" fmla="*/ 1349374 w 4627563"/>
                  <a:gd name="T95" fmla="*/ 3013299 h 5299074"/>
                  <a:gd name="T96" fmla="*/ 2995870 w 4627563"/>
                  <a:gd name="T97" fmla="*/ 46427 h 5299074"/>
                  <a:gd name="T98" fmla="*/ 3112958 w 4627563"/>
                  <a:gd name="T99" fmla="*/ 207534 h 5299074"/>
                  <a:gd name="T100" fmla="*/ 3105417 w 4627563"/>
                  <a:gd name="T101" fmla="*/ 379356 h 5299074"/>
                  <a:gd name="T102" fmla="*/ 4604543 w 4627563"/>
                  <a:gd name="T103" fmla="*/ 4495920 h 5299074"/>
                  <a:gd name="T104" fmla="*/ 4621213 w 4627563"/>
                  <a:gd name="T105" fmla="*/ 4792341 h 5299074"/>
                  <a:gd name="T106" fmla="*/ 4525161 w 4627563"/>
                  <a:gd name="T107" fmla="*/ 5066144 h 5299074"/>
                  <a:gd name="T108" fmla="*/ 4255659 w 4627563"/>
                  <a:gd name="T109" fmla="*/ 5299074 h 5299074"/>
                  <a:gd name="T110" fmla="*/ 113119 w 4627563"/>
                  <a:gd name="T111" fmla="*/ 5082016 h 5299074"/>
                  <a:gd name="T112" fmla="*/ 8335 w 4627563"/>
                  <a:gd name="T113" fmla="*/ 4807817 h 5299074"/>
                  <a:gd name="T114" fmla="*/ 20640 w 4627563"/>
                  <a:gd name="T115" fmla="*/ 4504649 h 5299074"/>
                  <a:gd name="T116" fmla="*/ 1525322 w 4627563"/>
                  <a:gd name="T117" fmla="*/ 390466 h 5299074"/>
                  <a:gd name="T118" fmla="*/ 1512224 w 4627563"/>
                  <a:gd name="T119" fmla="*/ 217058 h 5299074"/>
                  <a:gd name="T120" fmla="*/ 1623358 w 4627563"/>
                  <a:gd name="T121" fmla="*/ 52776 h 5299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627563" h="5299074">
                    <a:moveTo>
                      <a:pt x="2751137" y="4752974"/>
                    </a:moveTo>
                    <a:lnTo>
                      <a:pt x="2757445" y="4753371"/>
                    </a:lnTo>
                    <a:lnTo>
                      <a:pt x="2762964" y="4754165"/>
                    </a:lnTo>
                    <a:lnTo>
                      <a:pt x="2768483" y="4755355"/>
                    </a:lnTo>
                    <a:lnTo>
                      <a:pt x="2774002" y="4757340"/>
                    </a:lnTo>
                    <a:lnTo>
                      <a:pt x="2779127" y="4760118"/>
                    </a:lnTo>
                    <a:lnTo>
                      <a:pt x="2783857" y="4762896"/>
                    </a:lnTo>
                    <a:lnTo>
                      <a:pt x="2788193" y="4766071"/>
                    </a:lnTo>
                    <a:lnTo>
                      <a:pt x="2792530" y="4770040"/>
                    </a:lnTo>
                    <a:lnTo>
                      <a:pt x="2796472" y="4774009"/>
                    </a:lnTo>
                    <a:lnTo>
                      <a:pt x="2800020" y="4778771"/>
                    </a:lnTo>
                    <a:lnTo>
                      <a:pt x="2802779" y="4783534"/>
                    </a:lnTo>
                    <a:lnTo>
                      <a:pt x="2805144" y="4788693"/>
                    </a:lnTo>
                    <a:lnTo>
                      <a:pt x="2807116" y="4793852"/>
                    </a:lnTo>
                    <a:lnTo>
                      <a:pt x="2808298" y="4799805"/>
                    </a:lnTo>
                    <a:lnTo>
                      <a:pt x="2809481" y="4805759"/>
                    </a:lnTo>
                    <a:lnTo>
                      <a:pt x="2809875" y="4811712"/>
                    </a:lnTo>
                    <a:lnTo>
                      <a:pt x="2809481" y="4817665"/>
                    </a:lnTo>
                    <a:lnTo>
                      <a:pt x="2808298" y="4823618"/>
                    </a:lnTo>
                    <a:lnTo>
                      <a:pt x="2807116" y="4829174"/>
                    </a:lnTo>
                    <a:lnTo>
                      <a:pt x="2805144" y="4834730"/>
                    </a:lnTo>
                    <a:lnTo>
                      <a:pt x="2802779" y="4839890"/>
                    </a:lnTo>
                    <a:lnTo>
                      <a:pt x="2800020" y="4844652"/>
                    </a:lnTo>
                    <a:lnTo>
                      <a:pt x="2796472" y="4849415"/>
                    </a:lnTo>
                    <a:lnTo>
                      <a:pt x="2792530" y="4853384"/>
                    </a:lnTo>
                    <a:lnTo>
                      <a:pt x="2788193" y="4857352"/>
                    </a:lnTo>
                    <a:lnTo>
                      <a:pt x="2783857" y="4860527"/>
                    </a:lnTo>
                    <a:lnTo>
                      <a:pt x="2779127" y="4863305"/>
                    </a:lnTo>
                    <a:lnTo>
                      <a:pt x="2774002" y="4866084"/>
                    </a:lnTo>
                    <a:lnTo>
                      <a:pt x="2768483" y="4868068"/>
                    </a:lnTo>
                    <a:lnTo>
                      <a:pt x="2762964" y="4869655"/>
                    </a:lnTo>
                    <a:lnTo>
                      <a:pt x="2757445" y="4870449"/>
                    </a:lnTo>
                    <a:lnTo>
                      <a:pt x="2751137" y="4870449"/>
                    </a:lnTo>
                    <a:lnTo>
                      <a:pt x="2745224" y="4870449"/>
                    </a:lnTo>
                    <a:lnTo>
                      <a:pt x="2739705" y="4869655"/>
                    </a:lnTo>
                    <a:lnTo>
                      <a:pt x="2733792" y="4868068"/>
                    </a:lnTo>
                    <a:lnTo>
                      <a:pt x="2728273" y="4866084"/>
                    </a:lnTo>
                    <a:lnTo>
                      <a:pt x="2723543" y="4863305"/>
                    </a:lnTo>
                    <a:lnTo>
                      <a:pt x="2718418" y="4860527"/>
                    </a:lnTo>
                    <a:lnTo>
                      <a:pt x="2714082" y="4857352"/>
                    </a:lnTo>
                    <a:lnTo>
                      <a:pt x="2709745" y="4853384"/>
                    </a:lnTo>
                    <a:lnTo>
                      <a:pt x="2706197" y="4849415"/>
                    </a:lnTo>
                    <a:lnTo>
                      <a:pt x="2702649" y="4844652"/>
                    </a:lnTo>
                    <a:lnTo>
                      <a:pt x="2699890" y="4839890"/>
                    </a:lnTo>
                    <a:lnTo>
                      <a:pt x="2697525" y="4834730"/>
                    </a:lnTo>
                    <a:lnTo>
                      <a:pt x="2695554" y="4829174"/>
                    </a:lnTo>
                    <a:lnTo>
                      <a:pt x="2693583" y="4823618"/>
                    </a:lnTo>
                    <a:lnTo>
                      <a:pt x="2692794" y="4817665"/>
                    </a:lnTo>
                    <a:lnTo>
                      <a:pt x="2692400" y="4811712"/>
                    </a:lnTo>
                    <a:lnTo>
                      <a:pt x="2692794" y="4805759"/>
                    </a:lnTo>
                    <a:lnTo>
                      <a:pt x="2693583" y="4799805"/>
                    </a:lnTo>
                    <a:lnTo>
                      <a:pt x="2695554" y="4793852"/>
                    </a:lnTo>
                    <a:lnTo>
                      <a:pt x="2697525" y="4788693"/>
                    </a:lnTo>
                    <a:lnTo>
                      <a:pt x="2699890" y="4783534"/>
                    </a:lnTo>
                    <a:lnTo>
                      <a:pt x="2702649" y="4778771"/>
                    </a:lnTo>
                    <a:lnTo>
                      <a:pt x="2706197" y="4774009"/>
                    </a:lnTo>
                    <a:lnTo>
                      <a:pt x="2709745" y="4770040"/>
                    </a:lnTo>
                    <a:lnTo>
                      <a:pt x="2714082" y="4766071"/>
                    </a:lnTo>
                    <a:lnTo>
                      <a:pt x="2718418" y="4762896"/>
                    </a:lnTo>
                    <a:lnTo>
                      <a:pt x="2723543" y="4760118"/>
                    </a:lnTo>
                    <a:lnTo>
                      <a:pt x="2728273" y="4757340"/>
                    </a:lnTo>
                    <a:lnTo>
                      <a:pt x="2733792" y="4755355"/>
                    </a:lnTo>
                    <a:lnTo>
                      <a:pt x="2739705" y="4754165"/>
                    </a:lnTo>
                    <a:lnTo>
                      <a:pt x="2745224" y="4753371"/>
                    </a:lnTo>
                    <a:lnTo>
                      <a:pt x="2751137" y="4752974"/>
                    </a:lnTo>
                    <a:close/>
                    <a:moveTo>
                      <a:pt x="3043833" y="4244974"/>
                    </a:moveTo>
                    <a:lnTo>
                      <a:pt x="3049401" y="4245371"/>
                    </a:lnTo>
                    <a:lnTo>
                      <a:pt x="3054173" y="4245768"/>
                    </a:lnTo>
                    <a:lnTo>
                      <a:pt x="3059342" y="4246165"/>
                    </a:lnTo>
                    <a:lnTo>
                      <a:pt x="3063717" y="4246959"/>
                    </a:lnTo>
                    <a:lnTo>
                      <a:pt x="3073261" y="4249340"/>
                    </a:lnTo>
                    <a:lnTo>
                      <a:pt x="3082407" y="4252912"/>
                    </a:lnTo>
                    <a:lnTo>
                      <a:pt x="3091156" y="4256881"/>
                    </a:lnTo>
                    <a:lnTo>
                      <a:pt x="3099507" y="4262040"/>
                    </a:lnTo>
                    <a:lnTo>
                      <a:pt x="3107063" y="4267596"/>
                    </a:lnTo>
                    <a:lnTo>
                      <a:pt x="3114221" y="4273946"/>
                    </a:lnTo>
                    <a:lnTo>
                      <a:pt x="3120584" y="4281090"/>
                    </a:lnTo>
                    <a:lnTo>
                      <a:pt x="3126151" y="4289027"/>
                    </a:lnTo>
                    <a:lnTo>
                      <a:pt x="3131321" y="4296568"/>
                    </a:lnTo>
                    <a:lnTo>
                      <a:pt x="3135298" y="4305299"/>
                    </a:lnTo>
                    <a:lnTo>
                      <a:pt x="3138877" y="4314824"/>
                    </a:lnTo>
                    <a:lnTo>
                      <a:pt x="3141263" y="4324349"/>
                    </a:lnTo>
                    <a:lnTo>
                      <a:pt x="3142058" y="4329112"/>
                    </a:lnTo>
                    <a:lnTo>
                      <a:pt x="3142853" y="4334271"/>
                    </a:lnTo>
                    <a:lnTo>
                      <a:pt x="3143251" y="4339034"/>
                    </a:lnTo>
                    <a:lnTo>
                      <a:pt x="3143251" y="4344193"/>
                    </a:lnTo>
                    <a:lnTo>
                      <a:pt x="3143251" y="4348956"/>
                    </a:lnTo>
                    <a:lnTo>
                      <a:pt x="3142853" y="4354115"/>
                    </a:lnTo>
                    <a:lnTo>
                      <a:pt x="3142058" y="4359275"/>
                    </a:lnTo>
                    <a:lnTo>
                      <a:pt x="3141263" y="4364037"/>
                    </a:lnTo>
                    <a:lnTo>
                      <a:pt x="3138877" y="4373562"/>
                    </a:lnTo>
                    <a:lnTo>
                      <a:pt x="3135298" y="4382690"/>
                    </a:lnTo>
                    <a:lnTo>
                      <a:pt x="3131321" y="4391421"/>
                    </a:lnTo>
                    <a:lnTo>
                      <a:pt x="3126151" y="4399359"/>
                    </a:lnTo>
                    <a:lnTo>
                      <a:pt x="3120584" y="4407297"/>
                    </a:lnTo>
                    <a:lnTo>
                      <a:pt x="3114221" y="4414440"/>
                    </a:lnTo>
                    <a:lnTo>
                      <a:pt x="3107063" y="4420393"/>
                    </a:lnTo>
                    <a:lnTo>
                      <a:pt x="3099507" y="4426347"/>
                    </a:lnTo>
                    <a:lnTo>
                      <a:pt x="3091156" y="4431506"/>
                    </a:lnTo>
                    <a:lnTo>
                      <a:pt x="3082407" y="4435475"/>
                    </a:lnTo>
                    <a:lnTo>
                      <a:pt x="3073261" y="4438650"/>
                    </a:lnTo>
                    <a:lnTo>
                      <a:pt x="3063717" y="4441428"/>
                    </a:lnTo>
                    <a:lnTo>
                      <a:pt x="3059342" y="4442222"/>
                    </a:lnTo>
                    <a:lnTo>
                      <a:pt x="3054173" y="4442618"/>
                    </a:lnTo>
                    <a:lnTo>
                      <a:pt x="3049401" y="4443015"/>
                    </a:lnTo>
                    <a:lnTo>
                      <a:pt x="3043833" y="4443412"/>
                    </a:lnTo>
                    <a:lnTo>
                      <a:pt x="3038663" y="4443015"/>
                    </a:lnTo>
                    <a:lnTo>
                      <a:pt x="3033891" y="4442618"/>
                    </a:lnTo>
                    <a:lnTo>
                      <a:pt x="3028722" y="4442222"/>
                    </a:lnTo>
                    <a:lnTo>
                      <a:pt x="3023950" y="4441428"/>
                    </a:lnTo>
                    <a:lnTo>
                      <a:pt x="3014405" y="4438650"/>
                    </a:lnTo>
                    <a:lnTo>
                      <a:pt x="3005259" y="4435475"/>
                    </a:lnTo>
                    <a:lnTo>
                      <a:pt x="2996908" y="4431506"/>
                    </a:lnTo>
                    <a:lnTo>
                      <a:pt x="2988557" y="4426347"/>
                    </a:lnTo>
                    <a:lnTo>
                      <a:pt x="2981001" y="4420393"/>
                    </a:lnTo>
                    <a:lnTo>
                      <a:pt x="2973843" y="4414440"/>
                    </a:lnTo>
                    <a:lnTo>
                      <a:pt x="2967083" y="4407297"/>
                    </a:lnTo>
                    <a:lnTo>
                      <a:pt x="2961515" y="4399359"/>
                    </a:lnTo>
                    <a:lnTo>
                      <a:pt x="2956345" y="4391421"/>
                    </a:lnTo>
                    <a:lnTo>
                      <a:pt x="2952369" y="4382690"/>
                    </a:lnTo>
                    <a:lnTo>
                      <a:pt x="2948790" y="4373562"/>
                    </a:lnTo>
                    <a:lnTo>
                      <a:pt x="2946801" y="4364037"/>
                    </a:lnTo>
                    <a:lnTo>
                      <a:pt x="2945608" y="4359275"/>
                    </a:lnTo>
                    <a:lnTo>
                      <a:pt x="2945211" y="4354115"/>
                    </a:lnTo>
                    <a:lnTo>
                      <a:pt x="2944813" y="4348956"/>
                    </a:lnTo>
                    <a:lnTo>
                      <a:pt x="2944813" y="4344193"/>
                    </a:lnTo>
                    <a:lnTo>
                      <a:pt x="2944813" y="4339034"/>
                    </a:lnTo>
                    <a:lnTo>
                      <a:pt x="2945211" y="4334271"/>
                    </a:lnTo>
                    <a:lnTo>
                      <a:pt x="2945608" y="4329112"/>
                    </a:lnTo>
                    <a:lnTo>
                      <a:pt x="2946801" y="4324349"/>
                    </a:lnTo>
                    <a:lnTo>
                      <a:pt x="2948790" y="4314824"/>
                    </a:lnTo>
                    <a:lnTo>
                      <a:pt x="2952369" y="4305299"/>
                    </a:lnTo>
                    <a:lnTo>
                      <a:pt x="2956345" y="4296568"/>
                    </a:lnTo>
                    <a:lnTo>
                      <a:pt x="2961515" y="4289027"/>
                    </a:lnTo>
                    <a:lnTo>
                      <a:pt x="2967083" y="4281090"/>
                    </a:lnTo>
                    <a:lnTo>
                      <a:pt x="2973843" y="4273946"/>
                    </a:lnTo>
                    <a:lnTo>
                      <a:pt x="2981001" y="4267596"/>
                    </a:lnTo>
                    <a:lnTo>
                      <a:pt x="2988557" y="4262040"/>
                    </a:lnTo>
                    <a:lnTo>
                      <a:pt x="2996908" y="4256881"/>
                    </a:lnTo>
                    <a:lnTo>
                      <a:pt x="3005259" y="4252912"/>
                    </a:lnTo>
                    <a:lnTo>
                      <a:pt x="3014405" y="4249340"/>
                    </a:lnTo>
                    <a:lnTo>
                      <a:pt x="3023950" y="4246959"/>
                    </a:lnTo>
                    <a:lnTo>
                      <a:pt x="3028722" y="4246165"/>
                    </a:lnTo>
                    <a:lnTo>
                      <a:pt x="3033891" y="4245768"/>
                    </a:lnTo>
                    <a:lnTo>
                      <a:pt x="3038663" y="4245371"/>
                    </a:lnTo>
                    <a:lnTo>
                      <a:pt x="3043833" y="4244974"/>
                    </a:lnTo>
                    <a:close/>
                    <a:moveTo>
                      <a:pt x="3275806" y="3778249"/>
                    </a:moveTo>
                    <a:lnTo>
                      <a:pt x="3282157" y="3778249"/>
                    </a:lnTo>
                    <a:lnTo>
                      <a:pt x="3288507" y="3778249"/>
                    </a:lnTo>
                    <a:lnTo>
                      <a:pt x="3294460" y="3779043"/>
                    </a:lnTo>
                    <a:lnTo>
                      <a:pt x="3300810" y="3779440"/>
                    </a:lnTo>
                    <a:lnTo>
                      <a:pt x="3306763" y="3780631"/>
                    </a:lnTo>
                    <a:lnTo>
                      <a:pt x="3313113" y="3781821"/>
                    </a:lnTo>
                    <a:lnTo>
                      <a:pt x="3318669" y="3783806"/>
                    </a:lnTo>
                    <a:lnTo>
                      <a:pt x="3324622" y="3785790"/>
                    </a:lnTo>
                    <a:lnTo>
                      <a:pt x="3329782" y="3787774"/>
                    </a:lnTo>
                    <a:lnTo>
                      <a:pt x="3335338" y="3790156"/>
                    </a:lnTo>
                    <a:lnTo>
                      <a:pt x="3340894" y="3793331"/>
                    </a:lnTo>
                    <a:lnTo>
                      <a:pt x="3345657" y="3796109"/>
                    </a:lnTo>
                    <a:lnTo>
                      <a:pt x="3350816" y="3799284"/>
                    </a:lnTo>
                    <a:lnTo>
                      <a:pt x="3355579" y="3802856"/>
                    </a:lnTo>
                    <a:lnTo>
                      <a:pt x="3360341" y="3806427"/>
                    </a:lnTo>
                    <a:lnTo>
                      <a:pt x="3364707" y="3810396"/>
                    </a:lnTo>
                    <a:lnTo>
                      <a:pt x="3369072" y="3814365"/>
                    </a:lnTo>
                    <a:lnTo>
                      <a:pt x="3373041" y="3818731"/>
                    </a:lnTo>
                    <a:lnTo>
                      <a:pt x="3377010" y="3823096"/>
                    </a:lnTo>
                    <a:lnTo>
                      <a:pt x="3380582" y="3827859"/>
                    </a:lnTo>
                    <a:lnTo>
                      <a:pt x="3384154" y="3832621"/>
                    </a:lnTo>
                    <a:lnTo>
                      <a:pt x="3387329" y="3837781"/>
                    </a:lnTo>
                    <a:lnTo>
                      <a:pt x="3390107" y="3842543"/>
                    </a:lnTo>
                    <a:lnTo>
                      <a:pt x="3393282" y="3848099"/>
                    </a:lnTo>
                    <a:lnTo>
                      <a:pt x="3395663" y="3853656"/>
                    </a:lnTo>
                    <a:lnTo>
                      <a:pt x="3397647" y="3858815"/>
                    </a:lnTo>
                    <a:lnTo>
                      <a:pt x="3399235" y="3864768"/>
                    </a:lnTo>
                    <a:lnTo>
                      <a:pt x="3401219" y="3870324"/>
                    </a:lnTo>
                    <a:lnTo>
                      <a:pt x="3402807" y="3876278"/>
                    </a:lnTo>
                    <a:lnTo>
                      <a:pt x="3403601" y="3882628"/>
                    </a:lnTo>
                    <a:lnTo>
                      <a:pt x="3404394" y="3888978"/>
                    </a:lnTo>
                    <a:lnTo>
                      <a:pt x="3404791" y="3894931"/>
                    </a:lnTo>
                    <a:lnTo>
                      <a:pt x="3405188" y="3901281"/>
                    </a:lnTo>
                    <a:lnTo>
                      <a:pt x="3404791" y="3907631"/>
                    </a:lnTo>
                    <a:lnTo>
                      <a:pt x="3404394" y="3913584"/>
                    </a:lnTo>
                    <a:lnTo>
                      <a:pt x="3403601" y="3919934"/>
                    </a:lnTo>
                    <a:lnTo>
                      <a:pt x="3402807" y="3926284"/>
                    </a:lnTo>
                    <a:lnTo>
                      <a:pt x="3401219" y="3931840"/>
                    </a:lnTo>
                    <a:lnTo>
                      <a:pt x="3399235" y="3937793"/>
                    </a:lnTo>
                    <a:lnTo>
                      <a:pt x="3397647" y="3943746"/>
                    </a:lnTo>
                    <a:lnTo>
                      <a:pt x="3395663" y="3948906"/>
                    </a:lnTo>
                    <a:lnTo>
                      <a:pt x="3393282" y="3954462"/>
                    </a:lnTo>
                    <a:lnTo>
                      <a:pt x="3390107" y="3960018"/>
                    </a:lnTo>
                    <a:lnTo>
                      <a:pt x="3387329" y="3964781"/>
                    </a:lnTo>
                    <a:lnTo>
                      <a:pt x="3384154" y="3969940"/>
                    </a:lnTo>
                    <a:lnTo>
                      <a:pt x="3380582" y="3974703"/>
                    </a:lnTo>
                    <a:lnTo>
                      <a:pt x="3377010" y="3979465"/>
                    </a:lnTo>
                    <a:lnTo>
                      <a:pt x="3373041" y="3983831"/>
                    </a:lnTo>
                    <a:lnTo>
                      <a:pt x="3369072" y="3988197"/>
                    </a:lnTo>
                    <a:lnTo>
                      <a:pt x="3364707" y="3992165"/>
                    </a:lnTo>
                    <a:lnTo>
                      <a:pt x="3360341" y="3996134"/>
                    </a:lnTo>
                    <a:lnTo>
                      <a:pt x="3355579" y="3999706"/>
                    </a:lnTo>
                    <a:lnTo>
                      <a:pt x="3350816" y="4002881"/>
                    </a:lnTo>
                    <a:lnTo>
                      <a:pt x="3345657" y="4006453"/>
                    </a:lnTo>
                    <a:lnTo>
                      <a:pt x="3340894" y="4009231"/>
                    </a:lnTo>
                    <a:lnTo>
                      <a:pt x="3335338" y="4012009"/>
                    </a:lnTo>
                    <a:lnTo>
                      <a:pt x="3329782" y="4014787"/>
                    </a:lnTo>
                    <a:lnTo>
                      <a:pt x="3324622" y="4016772"/>
                    </a:lnTo>
                    <a:lnTo>
                      <a:pt x="3318669" y="4018756"/>
                    </a:lnTo>
                    <a:lnTo>
                      <a:pt x="3313113" y="4020343"/>
                    </a:lnTo>
                    <a:lnTo>
                      <a:pt x="3306763" y="4021534"/>
                    </a:lnTo>
                    <a:lnTo>
                      <a:pt x="3300810" y="4023122"/>
                    </a:lnTo>
                    <a:lnTo>
                      <a:pt x="3294460" y="4023518"/>
                    </a:lnTo>
                    <a:lnTo>
                      <a:pt x="3288507" y="4024312"/>
                    </a:lnTo>
                    <a:lnTo>
                      <a:pt x="3282157" y="4024312"/>
                    </a:lnTo>
                    <a:lnTo>
                      <a:pt x="3275806" y="4024312"/>
                    </a:lnTo>
                    <a:lnTo>
                      <a:pt x="3269853" y="4023518"/>
                    </a:lnTo>
                    <a:lnTo>
                      <a:pt x="3263503" y="4023122"/>
                    </a:lnTo>
                    <a:lnTo>
                      <a:pt x="3257153" y="4021534"/>
                    </a:lnTo>
                    <a:lnTo>
                      <a:pt x="3251597" y="4020343"/>
                    </a:lnTo>
                    <a:lnTo>
                      <a:pt x="3245644" y="4018756"/>
                    </a:lnTo>
                    <a:lnTo>
                      <a:pt x="3239691" y="4016772"/>
                    </a:lnTo>
                    <a:lnTo>
                      <a:pt x="3234531" y="4014787"/>
                    </a:lnTo>
                    <a:lnTo>
                      <a:pt x="3228578" y="4012009"/>
                    </a:lnTo>
                    <a:lnTo>
                      <a:pt x="3223419" y="4009231"/>
                    </a:lnTo>
                    <a:lnTo>
                      <a:pt x="3218259" y="4006453"/>
                    </a:lnTo>
                    <a:lnTo>
                      <a:pt x="3213100" y="4002881"/>
                    </a:lnTo>
                    <a:lnTo>
                      <a:pt x="3208734" y="3999706"/>
                    </a:lnTo>
                    <a:lnTo>
                      <a:pt x="3203972" y="3996134"/>
                    </a:lnTo>
                    <a:lnTo>
                      <a:pt x="3199606" y="3992165"/>
                    </a:lnTo>
                    <a:lnTo>
                      <a:pt x="3195241" y="3988197"/>
                    </a:lnTo>
                    <a:lnTo>
                      <a:pt x="3191272" y="3983831"/>
                    </a:lnTo>
                    <a:lnTo>
                      <a:pt x="3186906" y="3979465"/>
                    </a:lnTo>
                    <a:lnTo>
                      <a:pt x="3183731" y="3974703"/>
                    </a:lnTo>
                    <a:lnTo>
                      <a:pt x="3180159" y="3969940"/>
                    </a:lnTo>
                    <a:lnTo>
                      <a:pt x="3176984" y="3964781"/>
                    </a:lnTo>
                    <a:lnTo>
                      <a:pt x="3174206" y="3960018"/>
                    </a:lnTo>
                    <a:lnTo>
                      <a:pt x="3171428" y="3954462"/>
                    </a:lnTo>
                    <a:lnTo>
                      <a:pt x="3168650" y="3948906"/>
                    </a:lnTo>
                    <a:lnTo>
                      <a:pt x="3166666" y="3943746"/>
                    </a:lnTo>
                    <a:lnTo>
                      <a:pt x="3164681" y="3937793"/>
                    </a:lnTo>
                    <a:lnTo>
                      <a:pt x="3163094" y="3931840"/>
                    </a:lnTo>
                    <a:lnTo>
                      <a:pt x="3161506" y="3926284"/>
                    </a:lnTo>
                    <a:lnTo>
                      <a:pt x="3160316" y="3919934"/>
                    </a:lnTo>
                    <a:lnTo>
                      <a:pt x="3159522" y="3913584"/>
                    </a:lnTo>
                    <a:lnTo>
                      <a:pt x="3159125" y="3907631"/>
                    </a:lnTo>
                    <a:lnTo>
                      <a:pt x="3159125" y="3901281"/>
                    </a:lnTo>
                    <a:lnTo>
                      <a:pt x="3159125" y="3894931"/>
                    </a:lnTo>
                    <a:lnTo>
                      <a:pt x="3159522" y="3888978"/>
                    </a:lnTo>
                    <a:lnTo>
                      <a:pt x="3160316" y="3882628"/>
                    </a:lnTo>
                    <a:lnTo>
                      <a:pt x="3161506" y="3876278"/>
                    </a:lnTo>
                    <a:lnTo>
                      <a:pt x="3163094" y="3870324"/>
                    </a:lnTo>
                    <a:lnTo>
                      <a:pt x="3164681" y="3864768"/>
                    </a:lnTo>
                    <a:lnTo>
                      <a:pt x="3166666" y="3858815"/>
                    </a:lnTo>
                    <a:lnTo>
                      <a:pt x="3168650" y="3853656"/>
                    </a:lnTo>
                    <a:lnTo>
                      <a:pt x="3171428" y="3848099"/>
                    </a:lnTo>
                    <a:lnTo>
                      <a:pt x="3174206" y="3842543"/>
                    </a:lnTo>
                    <a:lnTo>
                      <a:pt x="3176984" y="3837781"/>
                    </a:lnTo>
                    <a:lnTo>
                      <a:pt x="3180159" y="3832621"/>
                    </a:lnTo>
                    <a:lnTo>
                      <a:pt x="3183731" y="3827859"/>
                    </a:lnTo>
                    <a:lnTo>
                      <a:pt x="3186906" y="3823096"/>
                    </a:lnTo>
                    <a:lnTo>
                      <a:pt x="3191272" y="3818731"/>
                    </a:lnTo>
                    <a:lnTo>
                      <a:pt x="3195241" y="3814365"/>
                    </a:lnTo>
                    <a:lnTo>
                      <a:pt x="3199606" y="3810396"/>
                    </a:lnTo>
                    <a:lnTo>
                      <a:pt x="3203972" y="3806427"/>
                    </a:lnTo>
                    <a:lnTo>
                      <a:pt x="3208734" y="3802856"/>
                    </a:lnTo>
                    <a:lnTo>
                      <a:pt x="3213100" y="3799284"/>
                    </a:lnTo>
                    <a:lnTo>
                      <a:pt x="3218259" y="3796109"/>
                    </a:lnTo>
                    <a:lnTo>
                      <a:pt x="3223419" y="3793331"/>
                    </a:lnTo>
                    <a:lnTo>
                      <a:pt x="3228578" y="3790156"/>
                    </a:lnTo>
                    <a:lnTo>
                      <a:pt x="3234531" y="3787774"/>
                    </a:lnTo>
                    <a:lnTo>
                      <a:pt x="3239691" y="3785790"/>
                    </a:lnTo>
                    <a:lnTo>
                      <a:pt x="3245644" y="3783806"/>
                    </a:lnTo>
                    <a:lnTo>
                      <a:pt x="3251597" y="3781821"/>
                    </a:lnTo>
                    <a:lnTo>
                      <a:pt x="3257153" y="3780631"/>
                    </a:lnTo>
                    <a:lnTo>
                      <a:pt x="3263503" y="3779440"/>
                    </a:lnTo>
                    <a:lnTo>
                      <a:pt x="3269853" y="3779043"/>
                    </a:lnTo>
                    <a:lnTo>
                      <a:pt x="3275806" y="3778249"/>
                    </a:lnTo>
                    <a:close/>
                    <a:moveTo>
                      <a:pt x="2616002" y="3617912"/>
                    </a:moveTo>
                    <a:lnTo>
                      <a:pt x="2627501" y="3618310"/>
                    </a:lnTo>
                    <a:lnTo>
                      <a:pt x="2638603" y="3619106"/>
                    </a:lnTo>
                    <a:lnTo>
                      <a:pt x="2650103" y="3620300"/>
                    </a:lnTo>
                    <a:lnTo>
                      <a:pt x="2660809" y="3622688"/>
                    </a:lnTo>
                    <a:lnTo>
                      <a:pt x="2671515" y="3625075"/>
                    </a:lnTo>
                    <a:lnTo>
                      <a:pt x="2682221" y="3627861"/>
                    </a:lnTo>
                    <a:lnTo>
                      <a:pt x="2692134" y="3631840"/>
                    </a:lnTo>
                    <a:lnTo>
                      <a:pt x="2702840" y="3635422"/>
                    </a:lnTo>
                    <a:lnTo>
                      <a:pt x="2712356" y="3640197"/>
                    </a:lnTo>
                    <a:lnTo>
                      <a:pt x="2722269" y="3644972"/>
                    </a:lnTo>
                    <a:lnTo>
                      <a:pt x="2731389" y="3650543"/>
                    </a:lnTo>
                    <a:lnTo>
                      <a:pt x="2740509" y="3656114"/>
                    </a:lnTo>
                    <a:lnTo>
                      <a:pt x="2749233" y="3662481"/>
                    </a:lnTo>
                    <a:lnTo>
                      <a:pt x="2757560" y="3669246"/>
                    </a:lnTo>
                    <a:lnTo>
                      <a:pt x="2765490" y="3676011"/>
                    </a:lnTo>
                    <a:lnTo>
                      <a:pt x="2773421" y="3683174"/>
                    </a:lnTo>
                    <a:lnTo>
                      <a:pt x="2780558" y="3691133"/>
                    </a:lnTo>
                    <a:lnTo>
                      <a:pt x="2787299" y="3699092"/>
                    </a:lnTo>
                    <a:lnTo>
                      <a:pt x="2794040" y="3707448"/>
                    </a:lnTo>
                    <a:lnTo>
                      <a:pt x="2800384" y="3716203"/>
                    </a:lnTo>
                    <a:lnTo>
                      <a:pt x="2805935" y="3725355"/>
                    </a:lnTo>
                    <a:lnTo>
                      <a:pt x="2811487" y="3734906"/>
                    </a:lnTo>
                    <a:lnTo>
                      <a:pt x="2816245" y="3744456"/>
                    </a:lnTo>
                    <a:lnTo>
                      <a:pt x="2821003" y="3754007"/>
                    </a:lnTo>
                    <a:lnTo>
                      <a:pt x="2824572" y="3764751"/>
                    </a:lnTo>
                    <a:lnTo>
                      <a:pt x="2828537" y="3775098"/>
                    </a:lnTo>
                    <a:lnTo>
                      <a:pt x="2831313" y="3785444"/>
                    </a:lnTo>
                    <a:lnTo>
                      <a:pt x="2833692" y="3796188"/>
                    </a:lnTo>
                    <a:lnTo>
                      <a:pt x="2835674" y="3806933"/>
                    </a:lnTo>
                    <a:lnTo>
                      <a:pt x="2837260" y="3818473"/>
                    </a:lnTo>
                    <a:lnTo>
                      <a:pt x="2838053" y="3829615"/>
                    </a:lnTo>
                    <a:lnTo>
                      <a:pt x="2838450" y="3841155"/>
                    </a:lnTo>
                    <a:lnTo>
                      <a:pt x="2838053" y="3852297"/>
                    </a:lnTo>
                    <a:lnTo>
                      <a:pt x="2837260" y="3864236"/>
                    </a:lnTo>
                    <a:lnTo>
                      <a:pt x="2835674" y="3874980"/>
                    </a:lnTo>
                    <a:lnTo>
                      <a:pt x="2833692" y="3886122"/>
                    </a:lnTo>
                    <a:lnTo>
                      <a:pt x="2831313" y="3896866"/>
                    </a:lnTo>
                    <a:lnTo>
                      <a:pt x="2828537" y="3907611"/>
                    </a:lnTo>
                    <a:lnTo>
                      <a:pt x="2824572" y="3917957"/>
                    </a:lnTo>
                    <a:lnTo>
                      <a:pt x="2821003" y="3927906"/>
                    </a:lnTo>
                    <a:lnTo>
                      <a:pt x="2816245" y="3937854"/>
                    </a:lnTo>
                    <a:lnTo>
                      <a:pt x="2811487" y="3947405"/>
                    </a:lnTo>
                    <a:lnTo>
                      <a:pt x="2805935" y="3956557"/>
                    </a:lnTo>
                    <a:lnTo>
                      <a:pt x="2800384" y="3965710"/>
                    </a:lnTo>
                    <a:lnTo>
                      <a:pt x="2794040" y="3974464"/>
                    </a:lnTo>
                    <a:lnTo>
                      <a:pt x="2787299" y="3982821"/>
                    </a:lnTo>
                    <a:lnTo>
                      <a:pt x="2780558" y="3991178"/>
                    </a:lnTo>
                    <a:lnTo>
                      <a:pt x="2773421" y="3998738"/>
                    </a:lnTo>
                    <a:lnTo>
                      <a:pt x="2765490" y="4006299"/>
                    </a:lnTo>
                    <a:lnTo>
                      <a:pt x="2757560" y="4013064"/>
                    </a:lnTo>
                    <a:lnTo>
                      <a:pt x="2749233" y="4019829"/>
                    </a:lnTo>
                    <a:lnTo>
                      <a:pt x="2740509" y="4026196"/>
                    </a:lnTo>
                    <a:lnTo>
                      <a:pt x="2731389" y="4032165"/>
                    </a:lnTo>
                    <a:lnTo>
                      <a:pt x="2722269" y="4037338"/>
                    </a:lnTo>
                    <a:lnTo>
                      <a:pt x="2712356" y="4042114"/>
                    </a:lnTo>
                    <a:lnTo>
                      <a:pt x="2702840" y="4046491"/>
                    </a:lnTo>
                    <a:lnTo>
                      <a:pt x="2692134" y="4050868"/>
                    </a:lnTo>
                    <a:lnTo>
                      <a:pt x="2682221" y="4054052"/>
                    </a:lnTo>
                    <a:lnTo>
                      <a:pt x="2671515" y="4056837"/>
                    </a:lnTo>
                    <a:lnTo>
                      <a:pt x="2660809" y="4059623"/>
                    </a:lnTo>
                    <a:lnTo>
                      <a:pt x="2650103" y="4061613"/>
                    </a:lnTo>
                    <a:lnTo>
                      <a:pt x="2638603" y="4062806"/>
                    </a:lnTo>
                    <a:lnTo>
                      <a:pt x="2627501" y="4063602"/>
                    </a:lnTo>
                    <a:lnTo>
                      <a:pt x="2616002" y="4064000"/>
                    </a:lnTo>
                    <a:lnTo>
                      <a:pt x="2604503" y="4063602"/>
                    </a:lnTo>
                    <a:lnTo>
                      <a:pt x="2593400" y="4062806"/>
                    </a:lnTo>
                    <a:lnTo>
                      <a:pt x="2582297" y="4061613"/>
                    </a:lnTo>
                    <a:lnTo>
                      <a:pt x="2571195" y="4059623"/>
                    </a:lnTo>
                    <a:lnTo>
                      <a:pt x="2560489" y="4056837"/>
                    </a:lnTo>
                    <a:lnTo>
                      <a:pt x="2549783" y="4054052"/>
                    </a:lnTo>
                    <a:lnTo>
                      <a:pt x="2539473" y="4050868"/>
                    </a:lnTo>
                    <a:lnTo>
                      <a:pt x="2529560" y="4046491"/>
                    </a:lnTo>
                    <a:lnTo>
                      <a:pt x="2519647" y="4042114"/>
                    </a:lnTo>
                    <a:lnTo>
                      <a:pt x="2510131" y="4037338"/>
                    </a:lnTo>
                    <a:lnTo>
                      <a:pt x="2501011" y="4032165"/>
                    </a:lnTo>
                    <a:lnTo>
                      <a:pt x="2491891" y="4026196"/>
                    </a:lnTo>
                    <a:lnTo>
                      <a:pt x="2483167" y="4019829"/>
                    </a:lnTo>
                    <a:lnTo>
                      <a:pt x="2474841" y="4013064"/>
                    </a:lnTo>
                    <a:lnTo>
                      <a:pt x="2466514" y="4006299"/>
                    </a:lnTo>
                    <a:lnTo>
                      <a:pt x="2458980" y="3998738"/>
                    </a:lnTo>
                    <a:lnTo>
                      <a:pt x="2451446" y="3991178"/>
                    </a:lnTo>
                    <a:lnTo>
                      <a:pt x="2444308" y="3982821"/>
                    </a:lnTo>
                    <a:lnTo>
                      <a:pt x="2437964" y="3974464"/>
                    </a:lnTo>
                    <a:lnTo>
                      <a:pt x="2431620" y="3965710"/>
                    </a:lnTo>
                    <a:lnTo>
                      <a:pt x="2425672" y="3956557"/>
                    </a:lnTo>
                    <a:lnTo>
                      <a:pt x="2420914" y="3947405"/>
                    </a:lnTo>
                    <a:lnTo>
                      <a:pt x="2415759" y="3937854"/>
                    </a:lnTo>
                    <a:lnTo>
                      <a:pt x="2411397" y="3927906"/>
                    </a:lnTo>
                    <a:lnTo>
                      <a:pt x="2407035" y="3917957"/>
                    </a:lnTo>
                    <a:lnTo>
                      <a:pt x="2403863" y="3907611"/>
                    </a:lnTo>
                    <a:lnTo>
                      <a:pt x="2400691" y="3896866"/>
                    </a:lnTo>
                    <a:lnTo>
                      <a:pt x="2398312" y="3886122"/>
                    </a:lnTo>
                    <a:lnTo>
                      <a:pt x="2396329" y="3874980"/>
                    </a:lnTo>
                    <a:lnTo>
                      <a:pt x="2395140" y="3864236"/>
                    </a:lnTo>
                    <a:lnTo>
                      <a:pt x="2394347" y="3852297"/>
                    </a:lnTo>
                    <a:lnTo>
                      <a:pt x="2393950" y="3841155"/>
                    </a:lnTo>
                    <a:lnTo>
                      <a:pt x="2394347" y="3829615"/>
                    </a:lnTo>
                    <a:lnTo>
                      <a:pt x="2395140" y="3818473"/>
                    </a:lnTo>
                    <a:lnTo>
                      <a:pt x="2396329" y="3806933"/>
                    </a:lnTo>
                    <a:lnTo>
                      <a:pt x="2398312" y="3796188"/>
                    </a:lnTo>
                    <a:lnTo>
                      <a:pt x="2400691" y="3785444"/>
                    </a:lnTo>
                    <a:lnTo>
                      <a:pt x="2403863" y="3775098"/>
                    </a:lnTo>
                    <a:lnTo>
                      <a:pt x="2407035" y="3764751"/>
                    </a:lnTo>
                    <a:lnTo>
                      <a:pt x="2411397" y="3754007"/>
                    </a:lnTo>
                    <a:lnTo>
                      <a:pt x="2415759" y="3744456"/>
                    </a:lnTo>
                    <a:lnTo>
                      <a:pt x="2420914" y="3734906"/>
                    </a:lnTo>
                    <a:lnTo>
                      <a:pt x="2425672" y="3725355"/>
                    </a:lnTo>
                    <a:lnTo>
                      <a:pt x="2431620" y="3716203"/>
                    </a:lnTo>
                    <a:lnTo>
                      <a:pt x="2437964" y="3707448"/>
                    </a:lnTo>
                    <a:lnTo>
                      <a:pt x="2444308" y="3699092"/>
                    </a:lnTo>
                    <a:lnTo>
                      <a:pt x="2451446" y="3691133"/>
                    </a:lnTo>
                    <a:lnTo>
                      <a:pt x="2458980" y="3683174"/>
                    </a:lnTo>
                    <a:lnTo>
                      <a:pt x="2466514" y="3676011"/>
                    </a:lnTo>
                    <a:lnTo>
                      <a:pt x="2474841" y="3669246"/>
                    </a:lnTo>
                    <a:lnTo>
                      <a:pt x="2483167" y="3662481"/>
                    </a:lnTo>
                    <a:lnTo>
                      <a:pt x="2491891" y="3656114"/>
                    </a:lnTo>
                    <a:lnTo>
                      <a:pt x="2501011" y="3650543"/>
                    </a:lnTo>
                    <a:lnTo>
                      <a:pt x="2510131" y="3644972"/>
                    </a:lnTo>
                    <a:lnTo>
                      <a:pt x="2519647" y="3640197"/>
                    </a:lnTo>
                    <a:lnTo>
                      <a:pt x="2529560" y="3635422"/>
                    </a:lnTo>
                    <a:lnTo>
                      <a:pt x="2539473" y="3631840"/>
                    </a:lnTo>
                    <a:lnTo>
                      <a:pt x="2549783" y="3627861"/>
                    </a:lnTo>
                    <a:lnTo>
                      <a:pt x="2560489" y="3625075"/>
                    </a:lnTo>
                    <a:lnTo>
                      <a:pt x="2571195" y="3622688"/>
                    </a:lnTo>
                    <a:lnTo>
                      <a:pt x="2582297" y="3620300"/>
                    </a:lnTo>
                    <a:lnTo>
                      <a:pt x="2593400" y="3619106"/>
                    </a:lnTo>
                    <a:lnTo>
                      <a:pt x="2604503" y="3618310"/>
                    </a:lnTo>
                    <a:lnTo>
                      <a:pt x="2616002" y="3617912"/>
                    </a:lnTo>
                    <a:close/>
                    <a:moveTo>
                      <a:pt x="2187774" y="3414712"/>
                    </a:moveTo>
                    <a:lnTo>
                      <a:pt x="2193738" y="3415107"/>
                    </a:lnTo>
                    <a:lnTo>
                      <a:pt x="2199303" y="3415502"/>
                    </a:lnTo>
                    <a:lnTo>
                      <a:pt x="2204869" y="3415897"/>
                    </a:lnTo>
                    <a:lnTo>
                      <a:pt x="2210833" y="3417081"/>
                    </a:lnTo>
                    <a:lnTo>
                      <a:pt x="2216001" y="3418265"/>
                    </a:lnTo>
                    <a:lnTo>
                      <a:pt x="2221567" y="3419845"/>
                    </a:lnTo>
                    <a:lnTo>
                      <a:pt x="2227133" y="3421819"/>
                    </a:lnTo>
                    <a:lnTo>
                      <a:pt x="2231904" y="3423793"/>
                    </a:lnTo>
                    <a:lnTo>
                      <a:pt x="2237470" y="3425767"/>
                    </a:lnTo>
                    <a:lnTo>
                      <a:pt x="2241843" y="3428530"/>
                    </a:lnTo>
                    <a:lnTo>
                      <a:pt x="2247011" y="3431294"/>
                    </a:lnTo>
                    <a:lnTo>
                      <a:pt x="2251384" y="3434058"/>
                    </a:lnTo>
                    <a:lnTo>
                      <a:pt x="2256155" y="3437611"/>
                    </a:lnTo>
                    <a:lnTo>
                      <a:pt x="2260131" y="3440769"/>
                    </a:lnTo>
                    <a:lnTo>
                      <a:pt x="2264504" y="3443928"/>
                    </a:lnTo>
                    <a:lnTo>
                      <a:pt x="2268480" y="3448271"/>
                    </a:lnTo>
                    <a:lnTo>
                      <a:pt x="2272455" y="3451824"/>
                    </a:lnTo>
                    <a:lnTo>
                      <a:pt x="2275636" y="3456167"/>
                    </a:lnTo>
                    <a:lnTo>
                      <a:pt x="2278816" y="3460115"/>
                    </a:lnTo>
                    <a:lnTo>
                      <a:pt x="2282395" y="3464853"/>
                    </a:lnTo>
                    <a:lnTo>
                      <a:pt x="2285178" y="3469195"/>
                    </a:lnTo>
                    <a:lnTo>
                      <a:pt x="2288358" y="3474328"/>
                    </a:lnTo>
                    <a:lnTo>
                      <a:pt x="2290743" y="3479065"/>
                    </a:lnTo>
                    <a:lnTo>
                      <a:pt x="2292731" y="3484198"/>
                    </a:lnTo>
                    <a:lnTo>
                      <a:pt x="2294719" y="3488936"/>
                    </a:lnTo>
                    <a:lnTo>
                      <a:pt x="2296707" y="3494463"/>
                    </a:lnTo>
                    <a:lnTo>
                      <a:pt x="2298297" y="3499990"/>
                    </a:lnTo>
                    <a:lnTo>
                      <a:pt x="2299490" y="3505123"/>
                    </a:lnTo>
                    <a:lnTo>
                      <a:pt x="2300683" y="3511045"/>
                    </a:lnTo>
                    <a:lnTo>
                      <a:pt x="2301478" y="3516967"/>
                    </a:lnTo>
                    <a:lnTo>
                      <a:pt x="2301875" y="3522494"/>
                    </a:lnTo>
                    <a:lnTo>
                      <a:pt x="2301875" y="3528416"/>
                    </a:lnTo>
                    <a:lnTo>
                      <a:pt x="2301875" y="3534338"/>
                    </a:lnTo>
                    <a:lnTo>
                      <a:pt x="2301478" y="3539866"/>
                    </a:lnTo>
                    <a:lnTo>
                      <a:pt x="2300683" y="3545393"/>
                    </a:lnTo>
                    <a:lnTo>
                      <a:pt x="2299490" y="3550920"/>
                    </a:lnTo>
                    <a:lnTo>
                      <a:pt x="2298297" y="3556447"/>
                    </a:lnTo>
                    <a:lnTo>
                      <a:pt x="2296707" y="3561975"/>
                    </a:lnTo>
                    <a:lnTo>
                      <a:pt x="2294719" y="3567107"/>
                    </a:lnTo>
                    <a:lnTo>
                      <a:pt x="2292731" y="3572634"/>
                    </a:lnTo>
                    <a:lnTo>
                      <a:pt x="2290743" y="3577372"/>
                    </a:lnTo>
                    <a:lnTo>
                      <a:pt x="2288358" y="3582504"/>
                    </a:lnTo>
                    <a:lnTo>
                      <a:pt x="2285178" y="3587242"/>
                    </a:lnTo>
                    <a:lnTo>
                      <a:pt x="2282395" y="3591585"/>
                    </a:lnTo>
                    <a:lnTo>
                      <a:pt x="2278816" y="3596323"/>
                    </a:lnTo>
                    <a:lnTo>
                      <a:pt x="2275636" y="3600271"/>
                    </a:lnTo>
                    <a:lnTo>
                      <a:pt x="2272455" y="3604614"/>
                    </a:lnTo>
                    <a:lnTo>
                      <a:pt x="2268480" y="3608562"/>
                    </a:lnTo>
                    <a:lnTo>
                      <a:pt x="2264504" y="3612115"/>
                    </a:lnTo>
                    <a:lnTo>
                      <a:pt x="2260131" y="3615668"/>
                    </a:lnTo>
                    <a:lnTo>
                      <a:pt x="2256155" y="3619221"/>
                    </a:lnTo>
                    <a:lnTo>
                      <a:pt x="2251384" y="3622380"/>
                    </a:lnTo>
                    <a:lnTo>
                      <a:pt x="2247011" y="3625143"/>
                    </a:lnTo>
                    <a:lnTo>
                      <a:pt x="2241843" y="3627907"/>
                    </a:lnTo>
                    <a:lnTo>
                      <a:pt x="2237470" y="3630276"/>
                    </a:lnTo>
                    <a:lnTo>
                      <a:pt x="2231904" y="3633040"/>
                    </a:lnTo>
                    <a:lnTo>
                      <a:pt x="2227133" y="3634619"/>
                    </a:lnTo>
                    <a:lnTo>
                      <a:pt x="2221567" y="3636593"/>
                    </a:lnTo>
                    <a:lnTo>
                      <a:pt x="2216001" y="3637777"/>
                    </a:lnTo>
                    <a:lnTo>
                      <a:pt x="2210833" y="3639751"/>
                    </a:lnTo>
                    <a:lnTo>
                      <a:pt x="2204869" y="3640541"/>
                    </a:lnTo>
                    <a:lnTo>
                      <a:pt x="2199303" y="3641330"/>
                    </a:lnTo>
                    <a:lnTo>
                      <a:pt x="2193738" y="3641725"/>
                    </a:lnTo>
                    <a:lnTo>
                      <a:pt x="2187774" y="3641725"/>
                    </a:lnTo>
                    <a:lnTo>
                      <a:pt x="2181413" y="3641725"/>
                    </a:lnTo>
                    <a:lnTo>
                      <a:pt x="2175847" y="3641330"/>
                    </a:lnTo>
                    <a:lnTo>
                      <a:pt x="2170281" y="3640541"/>
                    </a:lnTo>
                    <a:lnTo>
                      <a:pt x="2164715" y="3639751"/>
                    </a:lnTo>
                    <a:lnTo>
                      <a:pt x="2159149" y="3637777"/>
                    </a:lnTo>
                    <a:lnTo>
                      <a:pt x="2153583" y="3636593"/>
                    </a:lnTo>
                    <a:lnTo>
                      <a:pt x="2148415" y="3634619"/>
                    </a:lnTo>
                    <a:lnTo>
                      <a:pt x="2143247" y="3633040"/>
                    </a:lnTo>
                    <a:lnTo>
                      <a:pt x="2138476" y="3630276"/>
                    </a:lnTo>
                    <a:lnTo>
                      <a:pt x="2133308" y="3627907"/>
                    </a:lnTo>
                    <a:lnTo>
                      <a:pt x="2128139" y="3625143"/>
                    </a:lnTo>
                    <a:lnTo>
                      <a:pt x="2123766" y="3622380"/>
                    </a:lnTo>
                    <a:lnTo>
                      <a:pt x="2118995" y="3619221"/>
                    </a:lnTo>
                    <a:lnTo>
                      <a:pt x="2115020" y="3615668"/>
                    </a:lnTo>
                    <a:lnTo>
                      <a:pt x="2110646" y="3612115"/>
                    </a:lnTo>
                    <a:lnTo>
                      <a:pt x="2106671" y="3608562"/>
                    </a:lnTo>
                    <a:lnTo>
                      <a:pt x="2103093" y="3604614"/>
                    </a:lnTo>
                    <a:lnTo>
                      <a:pt x="2099515" y="3600271"/>
                    </a:lnTo>
                    <a:lnTo>
                      <a:pt x="2096334" y="3596323"/>
                    </a:lnTo>
                    <a:lnTo>
                      <a:pt x="2092756" y="3591585"/>
                    </a:lnTo>
                    <a:lnTo>
                      <a:pt x="2089973" y="3587242"/>
                    </a:lnTo>
                    <a:lnTo>
                      <a:pt x="2087190" y="3582504"/>
                    </a:lnTo>
                    <a:lnTo>
                      <a:pt x="2084805" y="3577372"/>
                    </a:lnTo>
                    <a:lnTo>
                      <a:pt x="2082419" y="3572634"/>
                    </a:lnTo>
                    <a:lnTo>
                      <a:pt x="2080431" y="3567107"/>
                    </a:lnTo>
                    <a:lnTo>
                      <a:pt x="2078444" y="3561975"/>
                    </a:lnTo>
                    <a:lnTo>
                      <a:pt x="2077251" y="3556447"/>
                    </a:lnTo>
                    <a:lnTo>
                      <a:pt x="2076058" y="3550920"/>
                    </a:lnTo>
                    <a:lnTo>
                      <a:pt x="2074468" y="3545393"/>
                    </a:lnTo>
                    <a:lnTo>
                      <a:pt x="2073673" y="3539866"/>
                    </a:lnTo>
                    <a:lnTo>
                      <a:pt x="2073275" y="3534338"/>
                    </a:lnTo>
                    <a:lnTo>
                      <a:pt x="2073275" y="3528416"/>
                    </a:lnTo>
                    <a:lnTo>
                      <a:pt x="2073275" y="3522494"/>
                    </a:lnTo>
                    <a:lnTo>
                      <a:pt x="2073673" y="3516967"/>
                    </a:lnTo>
                    <a:lnTo>
                      <a:pt x="2074468" y="3511045"/>
                    </a:lnTo>
                    <a:lnTo>
                      <a:pt x="2076058" y="3505123"/>
                    </a:lnTo>
                    <a:lnTo>
                      <a:pt x="2077251" y="3499990"/>
                    </a:lnTo>
                    <a:lnTo>
                      <a:pt x="2078444" y="3494463"/>
                    </a:lnTo>
                    <a:lnTo>
                      <a:pt x="2080431" y="3488936"/>
                    </a:lnTo>
                    <a:lnTo>
                      <a:pt x="2082419" y="3484198"/>
                    </a:lnTo>
                    <a:lnTo>
                      <a:pt x="2084805" y="3479065"/>
                    </a:lnTo>
                    <a:lnTo>
                      <a:pt x="2087190" y="3474328"/>
                    </a:lnTo>
                    <a:lnTo>
                      <a:pt x="2089973" y="3469195"/>
                    </a:lnTo>
                    <a:lnTo>
                      <a:pt x="2092756" y="3464853"/>
                    </a:lnTo>
                    <a:lnTo>
                      <a:pt x="2096334" y="3460115"/>
                    </a:lnTo>
                    <a:lnTo>
                      <a:pt x="2099515" y="3456167"/>
                    </a:lnTo>
                    <a:lnTo>
                      <a:pt x="2103093" y="3451824"/>
                    </a:lnTo>
                    <a:lnTo>
                      <a:pt x="2106671" y="3448271"/>
                    </a:lnTo>
                    <a:lnTo>
                      <a:pt x="2110646" y="3443928"/>
                    </a:lnTo>
                    <a:lnTo>
                      <a:pt x="2115020" y="3440769"/>
                    </a:lnTo>
                    <a:lnTo>
                      <a:pt x="2118995" y="3437611"/>
                    </a:lnTo>
                    <a:lnTo>
                      <a:pt x="2123766" y="3434058"/>
                    </a:lnTo>
                    <a:lnTo>
                      <a:pt x="2128139" y="3431294"/>
                    </a:lnTo>
                    <a:lnTo>
                      <a:pt x="2133308" y="3428530"/>
                    </a:lnTo>
                    <a:lnTo>
                      <a:pt x="2138476" y="3425767"/>
                    </a:lnTo>
                    <a:lnTo>
                      <a:pt x="2143247" y="3423793"/>
                    </a:lnTo>
                    <a:lnTo>
                      <a:pt x="2148415" y="3421819"/>
                    </a:lnTo>
                    <a:lnTo>
                      <a:pt x="2153583" y="3419845"/>
                    </a:lnTo>
                    <a:lnTo>
                      <a:pt x="2159149" y="3418265"/>
                    </a:lnTo>
                    <a:lnTo>
                      <a:pt x="2164715" y="3417081"/>
                    </a:lnTo>
                    <a:lnTo>
                      <a:pt x="2170281" y="3415897"/>
                    </a:lnTo>
                    <a:lnTo>
                      <a:pt x="2175847" y="3415502"/>
                    </a:lnTo>
                    <a:lnTo>
                      <a:pt x="2181413" y="3415107"/>
                    </a:lnTo>
                    <a:lnTo>
                      <a:pt x="2187774" y="3414712"/>
                    </a:lnTo>
                    <a:close/>
                    <a:moveTo>
                      <a:pt x="2877146" y="3217862"/>
                    </a:moveTo>
                    <a:lnTo>
                      <a:pt x="2885867" y="3218259"/>
                    </a:lnTo>
                    <a:lnTo>
                      <a:pt x="2894191" y="3219051"/>
                    </a:lnTo>
                    <a:lnTo>
                      <a:pt x="2902515" y="3219844"/>
                    </a:lnTo>
                    <a:lnTo>
                      <a:pt x="2910840" y="3221430"/>
                    </a:lnTo>
                    <a:lnTo>
                      <a:pt x="2918768" y="3223412"/>
                    </a:lnTo>
                    <a:lnTo>
                      <a:pt x="2926696" y="3225394"/>
                    </a:lnTo>
                    <a:lnTo>
                      <a:pt x="2934624" y="3228169"/>
                    </a:lnTo>
                    <a:lnTo>
                      <a:pt x="2942156" y="3230943"/>
                    </a:lnTo>
                    <a:lnTo>
                      <a:pt x="2949291" y="3234511"/>
                    </a:lnTo>
                    <a:lnTo>
                      <a:pt x="2956426" y="3238079"/>
                    </a:lnTo>
                    <a:lnTo>
                      <a:pt x="2963561" y="3242043"/>
                    </a:lnTo>
                    <a:lnTo>
                      <a:pt x="2970300" y="3246403"/>
                    </a:lnTo>
                    <a:lnTo>
                      <a:pt x="2976643" y="3251160"/>
                    </a:lnTo>
                    <a:lnTo>
                      <a:pt x="2982985" y="3255917"/>
                    </a:lnTo>
                    <a:lnTo>
                      <a:pt x="2988931" y="3261070"/>
                    </a:lnTo>
                    <a:lnTo>
                      <a:pt x="2994481" y="3266620"/>
                    </a:lnTo>
                    <a:lnTo>
                      <a:pt x="3000030" y="3272169"/>
                    </a:lnTo>
                    <a:lnTo>
                      <a:pt x="3005580" y="3278512"/>
                    </a:lnTo>
                    <a:lnTo>
                      <a:pt x="3010337" y="3284458"/>
                    </a:lnTo>
                    <a:lnTo>
                      <a:pt x="3015093" y="3291196"/>
                    </a:lnTo>
                    <a:lnTo>
                      <a:pt x="3019057" y="3297935"/>
                    </a:lnTo>
                    <a:lnTo>
                      <a:pt x="3023418" y="3305070"/>
                    </a:lnTo>
                    <a:lnTo>
                      <a:pt x="3026986" y="3312206"/>
                    </a:lnTo>
                    <a:lnTo>
                      <a:pt x="3030553" y="3319341"/>
                    </a:lnTo>
                    <a:lnTo>
                      <a:pt x="3033328" y="3326873"/>
                    </a:lnTo>
                    <a:lnTo>
                      <a:pt x="3035706" y="3334404"/>
                    </a:lnTo>
                    <a:lnTo>
                      <a:pt x="3038085" y="3342332"/>
                    </a:lnTo>
                    <a:lnTo>
                      <a:pt x="3040067" y="3350657"/>
                    </a:lnTo>
                    <a:lnTo>
                      <a:pt x="3041652" y="3358585"/>
                    </a:lnTo>
                    <a:lnTo>
                      <a:pt x="3042445" y="3366909"/>
                    </a:lnTo>
                    <a:lnTo>
                      <a:pt x="3043238" y="3375630"/>
                    </a:lnTo>
                    <a:lnTo>
                      <a:pt x="3043238" y="3383954"/>
                    </a:lnTo>
                    <a:lnTo>
                      <a:pt x="3043238" y="3392675"/>
                    </a:lnTo>
                    <a:lnTo>
                      <a:pt x="3042445" y="3401000"/>
                    </a:lnTo>
                    <a:lnTo>
                      <a:pt x="3041652" y="3408928"/>
                    </a:lnTo>
                    <a:lnTo>
                      <a:pt x="3040067" y="3417252"/>
                    </a:lnTo>
                    <a:lnTo>
                      <a:pt x="3038085" y="3425180"/>
                    </a:lnTo>
                    <a:lnTo>
                      <a:pt x="3035706" y="3433108"/>
                    </a:lnTo>
                    <a:lnTo>
                      <a:pt x="3033328" y="3441036"/>
                    </a:lnTo>
                    <a:lnTo>
                      <a:pt x="3030553" y="3448568"/>
                    </a:lnTo>
                    <a:lnTo>
                      <a:pt x="3026986" y="3456100"/>
                    </a:lnTo>
                    <a:lnTo>
                      <a:pt x="3023418" y="3463235"/>
                    </a:lnTo>
                    <a:lnTo>
                      <a:pt x="3019057" y="3469974"/>
                    </a:lnTo>
                    <a:lnTo>
                      <a:pt x="3015093" y="3476712"/>
                    </a:lnTo>
                    <a:lnTo>
                      <a:pt x="3010337" y="3483451"/>
                    </a:lnTo>
                    <a:lnTo>
                      <a:pt x="3005580" y="3489794"/>
                    </a:lnTo>
                    <a:lnTo>
                      <a:pt x="3000030" y="3495343"/>
                    </a:lnTo>
                    <a:lnTo>
                      <a:pt x="2994481" y="3501289"/>
                    </a:lnTo>
                    <a:lnTo>
                      <a:pt x="2988931" y="3506442"/>
                    </a:lnTo>
                    <a:lnTo>
                      <a:pt x="2982985" y="3511992"/>
                    </a:lnTo>
                    <a:lnTo>
                      <a:pt x="2976643" y="3517145"/>
                    </a:lnTo>
                    <a:lnTo>
                      <a:pt x="2970300" y="3521506"/>
                    </a:lnTo>
                    <a:lnTo>
                      <a:pt x="2963561" y="3525866"/>
                    </a:lnTo>
                    <a:lnTo>
                      <a:pt x="2956426" y="3529830"/>
                    </a:lnTo>
                    <a:lnTo>
                      <a:pt x="2949291" y="3533794"/>
                    </a:lnTo>
                    <a:lnTo>
                      <a:pt x="2942156" y="3536965"/>
                    </a:lnTo>
                    <a:lnTo>
                      <a:pt x="2934624" y="3539740"/>
                    </a:lnTo>
                    <a:lnTo>
                      <a:pt x="2926696" y="3542515"/>
                    </a:lnTo>
                    <a:lnTo>
                      <a:pt x="2918768" y="3544893"/>
                    </a:lnTo>
                    <a:lnTo>
                      <a:pt x="2910840" y="3546479"/>
                    </a:lnTo>
                    <a:lnTo>
                      <a:pt x="2902515" y="3548065"/>
                    </a:lnTo>
                    <a:lnTo>
                      <a:pt x="2894191" y="3548857"/>
                    </a:lnTo>
                    <a:lnTo>
                      <a:pt x="2885867" y="3549650"/>
                    </a:lnTo>
                    <a:lnTo>
                      <a:pt x="2877146" y="3549650"/>
                    </a:lnTo>
                    <a:lnTo>
                      <a:pt x="2868821" y="3549650"/>
                    </a:lnTo>
                    <a:lnTo>
                      <a:pt x="2860101" y="3548857"/>
                    </a:lnTo>
                    <a:lnTo>
                      <a:pt x="2851776" y="3548065"/>
                    </a:lnTo>
                    <a:lnTo>
                      <a:pt x="2843848" y="3546479"/>
                    </a:lnTo>
                    <a:lnTo>
                      <a:pt x="2835524" y="3544893"/>
                    </a:lnTo>
                    <a:lnTo>
                      <a:pt x="2827992" y="3542515"/>
                    </a:lnTo>
                    <a:lnTo>
                      <a:pt x="2820460" y="3539740"/>
                    </a:lnTo>
                    <a:lnTo>
                      <a:pt x="2812929" y="3536965"/>
                    </a:lnTo>
                    <a:lnTo>
                      <a:pt x="2805397" y="3533794"/>
                    </a:lnTo>
                    <a:lnTo>
                      <a:pt x="2798262" y="3529830"/>
                    </a:lnTo>
                    <a:lnTo>
                      <a:pt x="2791127" y="3525866"/>
                    </a:lnTo>
                    <a:lnTo>
                      <a:pt x="2784784" y="3521506"/>
                    </a:lnTo>
                    <a:lnTo>
                      <a:pt x="2778045" y="3517145"/>
                    </a:lnTo>
                    <a:lnTo>
                      <a:pt x="2771703" y="3511992"/>
                    </a:lnTo>
                    <a:lnTo>
                      <a:pt x="2766153" y="3506442"/>
                    </a:lnTo>
                    <a:lnTo>
                      <a:pt x="2760207" y="3501289"/>
                    </a:lnTo>
                    <a:lnTo>
                      <a:pt x="2754261" y="3495343"/>
                    </a:lnTo>
                    <a:lnTo>
                      <a:pt x="2749505" y="3489794"/>
                    </a:lnTo>
                    <a:lnTo>
                      <a:pt x="2744351" y="3483451"/>
                    </a:lnTo>
                    <a:lnTo>
                      <a:pt x="2739991" y="3476712"/>
                    </a:lnTo>
                    <a:lnTo>
                      <a:pt x="2735234" y="3469974"/>
                    </a:lnTo>
                    <a:lnTo>
                      <a:pt x="2731666" y="3463235"/>
                    </a:lnTo>
                    <a:lnTo>
                      <a:pt x="2727702" y="3456100"/>
                    </a:lnTo>
                    <a:lnTo>
                      <a:pt x="2724531" y="3448568"/>
                    </a:lnTo>
                    <a:lnTo>
                      <a:pt x="2721756" y="3441036"/>
                    </a:lnTo>
                    <a:lnTo>
                      <a:pt x="2718982" y="3433108"/>
                    </a:lnTo>
                    <a:lnTo>
                      <a:pt x="2716603" y="3425180"/>
                    </a:lnTo>
                    <a:lnTo>
                      <a:pt x="2715018" y="3417252"/>
                    </a:lnTo>
                    <a:lnTo>
                      <a:pt x="2713432" y="3408928"/>
                    </a:lnTo>
                    <a:lnTo>
                      <a:pt x="2712639" y="3401000"/>
                    </a:lnTo>
                    <a:lnTo>
                      <a:pt x="2711450" y="3392675"/>
                    </a:lnTo>
                    <a:lnTo>
                      <a:pt x="2711450" y="3383954"/>
                    </a:lnTo>
                    <a:lnTo>
                      <a:pt x="2711450" y="3375630"/>
                    </a:lnTo>
                    <a:lnTo>
                      <a:pt x="2712639" y="3366909"/>
                    </a:lnTo>
                    <a:lnTo>
                      <a:pt x="2713432" y="3358585"/>
                    </a:lnTo>
                    <a:lnTo>
                      <a:pt x="2715018" y="3350657"/>
                    </a:lnTo>
                    <a:lnTo>
                      <a:pt x="2716603" y="3342332"/>
                    </a:lnTo>
                    <a:lnTo>
                      <a:pt x="2718982" y="3334404"/>
                    </a:lnTo>
                    <a:lnTo>
                      <a:pt x="2721756" y="3326873"/>
                    </a:lnTo>
                    <a:lnTo>
                      <a:pt x="2724531" y="3319341"/>
                    </a:lnTo>
                    <a:lnTo>
                      <a:pt x="2727702" y="3312206"/>
                    </a:lnTo>
                    <a:lnTo>
                      <a:pt x="2731666" y="3305070"/>
                    </a:lnTo>
                    <a:lnTo>
                      <a:pt x="2735234" y="3297935"/>
                    </a:lnTo>
                    <a:lnTo>
                      <a:pt x="2739991" y="3291196"/>
                    </a:lnTo>
                    <a:lnTo>
                      <a:pt x="2744351" y="3284458"/>
                    </a:lnTo>
                    <a:lnTo>
                      <a:pt x="2749505" y="3278512"/>
                    </a:lnTo>
                    <a:lnTo>
                      <a:pt x="2754261" y="3272169"/>
                    </a:lnTo>
                    <a:lnTo>
                      <a:pt x="2760207" y="3266620"/>
                    </a:lnTo>
                    <a:lnTo>
                      <a:pt x="2766153" y="3261070"/>
                    </a:lnTo>
                    <a:lnTo>
                      <a:pt x="2771703" y="3255917"/>
                    </a:lnTo>
                    <a:lnTo>
                      <a:pt x="2778045" y="3251160"/>
                    </a:lnTo>
                    <a:lnTo>
                      <a:pt x="2784784" y="3246403"/>
                    </a:lnTo>
                    <a:lnTo>
                      <a:pt x="2791127" y="3242043"/>
                    </a:lnTo>
                    <a:lnTo>
                      <a:pt x="2798262" y="3238079"/>
                    </a:lnTo>
                    <a:lnTo>
                      <a:pt x="2805397" y="3234511"/>
                    </a:lnTo>
                    <a:lnTo>
                      <a:pt x="2812929" y="3230943"/>
                    </a:lnTo>
                    <a:lnTo>
                      <a:pt x="2820460" y="3228169"/>
                    </a:lnTo>
                    <a:lnTo>
                      <a:pt x="2827992" y="3225394"/>
                    </a:lnTo>
                    <a:lnTo>
                      <a:pt x="2835524" y="3223412"/>
                    </a:lnTo>
                    <a:lnTo>
                      <a:pt x="2843848" y="3221430"/>
                    </a:lnTo>
                    <a:lnTo>
                      <a:pt x="2851776" y="3219844"/>
                    </a:lnTo>
                    <a:lnTo>
                      <a:pt x="2860101" y="3219051"/>
                    </a:lnTo>
                    <a:lnTo>
                      <a:pt x="2868821" y="3218259"/>
                    </a:lnTo>
                    <a:lnTo>
                      <a:pt x="2877146" y="3217862"/>
                    </a:lnTo>
                    <a:close/>
                    <a:moveTo>
                      <a:pt x="1341242" y="3000374"/>
                    </a:moveTo>
                    <a:lnTo>
                      <a:pt x="410762" y="4429560"/>
                    </a:lnTo>
                    <a:lnTo>
                      <a:pt x="409572" y="4434325"/>
                    </a:lnTo>
                    <a:lnTo>
                      <a:pt x="406794" y="4447826"/>
                    </a:lnTo>
                    <a:lnTo>
                      <a:pt x="404414" y="4458151"/>
                    </a:lnTo>
                    <a:lnTo>
                      <a:pt x="402430" y="4469667"/>
                    </a:lnTo>
                    <a:lnTo>
                      <a:pt x="400446" y="4483169"/>
                    </a:lnTo>
                    <a:lnTo>
                      <a:pt x="398859" y="4498259"/>
                    </a:lnTo>
                    <a:lnTo>
                      <a:pt x="396875" y="4514937"/>
                    </a:lnTo>
                    <a:lnTo>
                      <a:pt x="395287" y="4533204"/>
                    </a:lnTo>
                    <a:lnTo>
                      <a:pt x="394097" y="4552265"/>
                    </a:lnTo>
                    <a:lnTo>
                      <a:pt x="393700" y="4572915"/>
                    </a:lnTo>
                    <a:lnTo>
                      <a:pt x="394097" y="4594359"/>
                    </a:lnTo>
                    <a:lnTo>
                      <a:pt x="394891" y="4616597"/>
                    </a:lnTo>
                    <a:lnTo>
                      <a:pt x="397271" y="4640026"/>
                    </a:lnTo>
                    <a:lnTo>
                      <a:pt x="400049" y="4664249"/>
                    </a:lnTo>
                    <a:lnTo>
                      <a:pt x="401636" y="4676162"/>
                    </a:lnTo>
                    <a:lnTo>
                      <a:pt x="403620" y="4688870"/>
                    </a:lnTo>
                    <a:lnTo>
                      <a:pt x="406398" y="4701180"/>
                    </a:lnTo>
                    <a:lnTo>
                      <a:pt x="409175" y="4713490"/>
                    </a:lnTo>
                    <a:lnTo>
                      <a:pt x="412350" y="4726198"/>
                    </a:lnTo>
                    <a:lnTo>
                      <a:pt x="415921" y="4738905"/>
                    </a:lnTo>
                    <a:lnTo>
                      <a:pt x="419492" y="4752010"/>
                    </a:lnTo>
                    <a:lnTo>
                      <a:pt x="423857" y="4764320"/>
                    </a:lnTo>
                    <a:lnTo>
                      <a:pt x="428221" y="4777425"/>
                    </a:lnTo>
                    <a:lnTo>
                      <a:pt x="433380" y="4790132"/>
                    </a:lnTo>
                    <a:lnTo>
                      <a:pt x="438538" y="4802839"/>
                    </a:lnTo>
                    <a:lnTo>
                      <a:pt x="444887" y="4815944"/>
                    </a:lnTo>
                    <a:lnTo>
                      <a:pt x="451235" y="4828254"/>
                    </a:lnTo>
                    <a:lnTo>
                      <a:pt x="457584" y="4841359"/>
                    </a:lnTo>
                    <a:lnTo>
                      <a:pt x="464726" y="4853669"/>
                    </a:lnTo>
                    <a:lnTo>
                      <a:pt x="472662" y="4866773"/>
                    </a:lnTo>
                    <a:lnTo>
                      <a:pt x="480995" y="4879084"/>
                    </a:lnTo>
                    <a:lnTo>
                      <a:pt x="489724" y="4891394"/>
                    </a:lnTo>
                    <a:lnTo>
                      <a:pt x="498850" y="4903704"/>
                    </a:lnTo>
                    <a:lnTo>
                      <a:pt x="508770" y="4915618"/>
                    </a:lnTo>
                    <a:lnTo>
                      <a:pt x="519087" y="4927531"/>
                    </a:lnTo>
                    <a:lnTo>
                      <a:pt x="530197" y="4939444"/>
                    </a:lnTo>
                    <a:lnTo>
                      <a:pt x="541704" y="4950960"/>
                    </a:lnTo>
                    <a:lnTo>
                      <a:pt x="553608" y="4962476"/>
                    </a:lnTo>
                    <a:lnTo>
                      <a:pt x="566702" y="4973992"/>
                    </a:lnTo>
                    <a:lnTo>
                      <a:pt x="579796" y="4984714"/>
                    </a:lnTo>
                    <a:lnTo>
                      <a:pt x="594081" y="4995436"/>
                    </a:lnTo>
                    <a:lnTo>
                      <a:pt x="609159" y="5005761"/>
                    </a:lnTo>
                    <a:lnTo>
                      <a:pt x="624237" y="5016085"/>
                    </a:lnTo>
                    <a:lnTo>
                      <a:pt x="640109" y="5026410"/>
                    </a:lnTo>
                    <a:lnTo>
                      <a:pt x="657171" y="5035941"/>
                    </a:lnTo>
                    <a:lnTo>
                      <a:pt x="674630" y="5045074"/>
                    </a:lnTo>
                    <a:lnTo>
                      <a:pt x="3954917" y="5045074"/>
                    </a:lnTo>
                    <a:lnTo>
                      <a:pt x="3972376" y="5035941"/>
                    </a:lnTo>
                    <a:lnTo>
                      <a:pt x="3989041" y="5026410"/>
                    </a:lnTo>
                    <a:lnTo>
                      <a:pt x="4005310" y="5016085"/>
                    </a:lnTo>
                    <a:lnTo>
                      <a:pt x="4020785" y="5005761"/>
                    </a:lnTo>
                    <a:lnTo>
                      <a:pt x="4035069" y="4995436"/>
                    </a:lnTo>
                    <a:lnTo>
                      <a:pt x="4049354" y="4984714"/>
                    </a:lnTo>
                    <a:lnTo>
                      <a:pt x="4062448" y="4973992"/>
                    </a:lnTo>
                    <a:lnTo>
                      <a:pt x="4075543" y="4962476"/>
                    </a:lnTo>
                    <a:lnTo>
                      <a:pt x="4087446" y="4950960"/>
                    </a:lnTo>
                    <a:lnTo>
                      <a:pt x="4098953" y="4939444"/>
                    </a:lnTo>
                    <a:lnTo>
                      <a:pt x="4110063" y="4927531"/>
                    </a:lnTo>
                    <a:lnTo>
                      <a:pt x="4120777" y="4915618"/>
                    </a:lnTo>
                    <a:lnTo>
                      <a:pt x="4130300" y="4903704"/>
                    </a:lnTo>
                    <a:lnTo>
                      <a:pt x="4139823" y="4891394"/>
                    </a:lnTo>
                    <a:lnTo>
                      <a:pt x="4148552" y="4879084"/>
                    </a:lnTo>
                    <a:lnTo>
                      <a:pt x="4156488" y="4866773"/>
                    </a:lnTo>
                    <a:lnTo>
                      <a:pt x="4164424" y="4853669"/>
                    </a:lnTo>
                    <a:lnTo>
                      <a:pt x="4171566" y="4841359"/>
                    </a:lnTo>
                    <a:lnTo>
                      <a:pt x="4178312" y="4828254"/>
                    </a:lnTo>
                    <a:lnTo>
                      <a:pt x="4184661" y="4815944"/>
                    </a:lnTo>
                    <a:lnTo>
                      <a:pt x="4190613" y="4802839"/>
                    </a:lnTo>
                    <a:lnTo>
                      <a:pt x="4195771" y="4790132"/>
                    </a:lnTo>
                    <a:lnTo>
                      <a:pt x="4200929" y="4777425"/>
                    </a:lnTo>
                    <a:lnTo>
                      <a:pt x="4205294" y="4764320"/>
                    </a:lnTo>
                    <a:lnTo>
                      <a:pt x="4209659" y="4752010"/>
                    </a:lnTo>
                    <a:lnTo>
                      <a:pt x="4213627" y="4738905"/>
                    </a:lnTo>
                    <a:lnTo>
                      <a:pt x="4217197" y="4726198"/>
                    </a:lnTo>
                    <a:lnTo>
                      <a:pt x="4219975" y="4713490"/>
                    </a:lnTo>
                    <a:lnTo>
                      <a:pt x="4222753" y="4701180"/>
                    </a:lnTo>
                    <a:lnTo>
                      <a:pt x="4225530" y="4688870"/>
                    </a:lnTo>
                    <a:lnTo>
                      <a:pt x="4227514" y="4676162"/>
                    </a:lnTo>
                    <a:lnTo>
                      <a:pt x="4229498" y="4664249"/>
                    </a:lnTo>
                    <a:lnTo>
                      <a:pt x="4232673" y="4640026"/>
                    </a:lnTo>
                    <a:lnTo>
                      <a:pt x="4234259" y="4616597"/>
                    </a:lnTo>
                    <a:lnTo>
                      <a:pt x="4235450" y="4594359"/>
                    </a:lnTo>
                    <a:lnTo>
                      <a:pt x="4235450" y="4572915"/>
                    </a:lnTo>
                    <a:lnTo>
                      <a:pt x="4235053" y="4552265"/>
                    </a:lnTo>
                    <a:lnTo>
                      <a:pt x="4234259" y="4533204"/>
                    </a:lnTo>
                    <a:lnTo>
                      <a:pt x="4232673" y="4514937"/>
                    </a:lnTo>
                    <a:lnTo>
                      <a:pt x="4230689" y="4498259"/>
                    </a:lnTo>
                    <a:lnTo>
                      <a:pt x="4228705" y="4483169"/>
                    </a:lnTo>
                    <a:lnTo>
                      <a:pt x="4226721" y="4469667"/>
                    </a:lnTo>
                    <a:lnTo>
                      <a:pt x="4224737" y="4458151"/>
                    </a:lnTo>
                    <a:lnTo>
                      <a:pt x="4222356" y="4447826"/>
                    </a:lnTo>
                    <a:lnTo>
                      <a:pt x="4219578" y="4434325"/>
                    </a:lnTo>
                    <a:lnTo>
                      <a:pt x="4218388" y="4429560"/>
                    </a:lnTo>
                    <a:lnTo>
                      <a:pt x="3282826" y="3000490"/>
                    </a:lnTo>
                    <a:lnTo>
                      <a:pt x="3282951" y="3001367"/>
                    </a:lnTo>
                    <a:lnTo>
                      <a:pt x="3282554" y="3003754"/>
                    </a:lnTo>
                    <a:lnTo>
                      <a:pt x="3281761" y="3006140"/>
                    </a:lnTo>
                    <a:lnTo>
                      <a:pt x="3280173" y="3008526"/>
                    </a:lnTo>
                    <a:lnTo>
                      <a:pt x="3278189" y="3010913"/>
                    </a:lnTo>
                    <a:lnTo>
                      <a:pt x="3275015" y="3013299"/>
                    </a:lnTo>
                    <a:lnTo>
                      <a:pt x="3271841" y="3015685"/>
                    </a:lnTo>
                    <a:lnTo>
                      <a:pt x="3267476" y="3017674"/>
                    </a:lnTo>
                    <a:lnTo>
                      <a:pt x="3263111" y="3020458"/>
                    </a:lnTo>
                    <a:lnTo>
                      <a:pt x="3252398" y="3024832"/>
                    </a:lnTo>
                    <a:lnTo>
                      <a:pt x="3239304" y="3029605"/>
                    </a:lnTo>
                    <a:lnTo>
                      <a:pt x="3223829" y="3033582"/>
                    </a:lnTo>
                    <a:lnTo>
                      <a:pt x="3206370" y="3037957"/>
                    </a:lnTo>
                    <a:lnTo>
                      <a:pt x="3186927" y="3041934"/>
                    </a:lnTo>
                    <a:lnTo>
                      <a:pt x="3165897" y="3046309"/>
                    </a:lnTo>
                    <a:lnTo>
                      <a:pt x="3142486" y="3050286"/>
                    </a:lnTo>
                    <a:lnTo>
                      <a:pt x="3117091" y="3054263"/>
                    </a:lnTo>
                    <a:lnTo>
                      <a:pt x="3090109" y="3057843"/>
                    </a:lnTo>
                    <a:lnTo>
                      <a:pt x="3061143" y="3061024"/>
                    </a:lnTo>
                    <a:lnTo>
                      <a:pt x="3030987" y="3065001"/>
                    </a:lnTo>
                    <a:lnTo>
                      <a:pt x="2998847" y="3068183"/>
                    </a:lnTo>
                    <a:lnTo>
                      <a:pt x="2964722" y="3070967"/>
                    </a:lnTo>
                    <a:lnTo>
                      <a:pt x="2929804" y="3074149"/>
                    </a:lnTo>
                    <a:lnTo>
                      <a:pt x="2892903" y="3076933"/>
                    </a:lnTo>
                    <a:lnTo>
                      <a:pt x="2855207" y="3079319"/>
                    </a:lnTo>
                    <a:lnTo>
                      <a:pt x="2815528" y="3082103"/>
                    </a:lnTo>
                    <a:lnTo>
                      <a:pt x="2775055" y="3084489"/>
                    </a:lnTo>
                    <a:lnTo>
                      <a:pt x="2690141" y="3088069"/>
                    </a:lnTo>
                    <a:lnTo>
                      <a:pt x="2600862" y="3091648"/>
                    </a:lnTo>
                    <a:lnTo>
                      <a:pt x="2507615" y="3093637"/>
                    </a:lnTo>
                    <a:lnTo>
                      <a:pt x="2411195" y="3095227"/>
                    </a:lnTo>
                    <a:lnTo>
                      <a:pt x="2312393" y="3095625"/>
                    </a:lnTo>
                    <a:lnTo>
                      <a:pt x="2213195" y="3095227"/>
                    </a:lnTo>
                    <a:lnTo>
                      <a:pt x="2116774" y="3093637"/>
                    </a:lnTo>
                    <a:lnTo>
                      <a:pt x="2023924" y="3091648"/>
                    </a:lnTo>
                    <a:lnTo>
                      <a:pt x="1934645" y="3088069"/>
                    </a:lnTo>
                    <a:lnTo>
                      <a:pt x="1849731" y="3084489"/>
                    </a:lnTo>
                    <a:lnTo>
                      <a:pt x="1808862" y="3082103"/>
                    </a:lnTo>
                    <a:lnTo>
                      <a:pt x="1769579" y="3079319"/>
                    </a:lnTo>
                    <a:lnTo>
                      <a:pt x="1731884" y="3076933"/>
                    </a:lnTo>
                    <a:lnTo>
                      <a:pt x="1694982" y="3074149"/>
                    </a:lnTo>
                    <a:lnTo>
                      <a:pt x="1659667" y="3070967"/>
                    </a:lnTo>
                    <a:lnTo>
                      <a:pt x="1626336" y="3068183"/>
                    </a:lnTo>
                    <a:lnTo>
                      <a:pt x="1593799" y="3065001"/>
                    </a:lnTo>
                    <a:lnTo>
                      <a:pt x="1563643" y="3061024"/>
                    </a:lnTo>
                    <a:lnTo>
                      <a:pt x="1534677" y="3057843"/>
                    </a:lnTo>
                    <a:lnTo>
                      <a:pt x="1507298" y="3054263"/>
                    </a:lnTo>
                    <a:lnTo>
                      <a:pt x="1482300" y="3050286"/>
                    </a:lnTo>
                    <a:lnTo>
                      <a:pt x="1458889" y="3046309"/>
                    </a:lnTo>
                    <a:lnTo>
                      <a:pt x="1437462" y="3041934"/>
                    </a:lnTo>
                    <a:lnTo>
                      <a:pt x="1418019" y="3037957"/>
                    </a:lnTo>
                    <a:lnTo>
                      <a:pt x="1400561" y="3033582"/>
                    </a:lnTo>
                    <a:lnTo>
                      <a:pt x="1385086" y="3029605"/>
                    </a:lnTo>
                    <a:lnTo>
                      <a:pt x="1372388" y="3024832"/>
                    </a:lnTo>
                    <a:lnTo>
                      <a:pt x="1361675" y="3020458"/>
                    </a:lnTo>
                    <a:lnTo>
                      <a:pt x="1356913" y="3017674"/>
                    </a:lnTo>
                    <a:lnTo>
                      <a:pt x="1352945" y="3015685"/>
                    </a:lnTo>
                    <a:lnTo>
                      <a:pt x="1349374" y="3013299"/>
                    </a:lnTo>
                    <a:lnTo>
                      <a:pt x="1346597" y="3010913"/>
                    </a:lnTo>
                    <a:lnTo>
                      <a:pt x="1344613" y="3008526"/>
                    </a:lnTo>
                    <a:lnTo>
                      <a:pt x="1343025" y="3006140"/>
                    </a:lnTo>
                    <a:lnTo>
                      <a:pt x="1341835" y="3003754"/>
                    </a:lnTo>
                    <a:lnTo>
                      <a:pt x="1341438" y="3001367"/>
                    </a:lnTo>
                    <a:lnTo>
                      <a:pt x="1341580" y="3000374"/>
                    </a:lnTo>
                    <a:lnTo>
                      <a:pt x="1341242" y="3000374"/>
                    </a:lnTo>
                    <a:close/>
                    <a:moveTo>
                      <a:pt x="1717823" y="0"/>
                    </a:moveTo>
                    <a:lnTo>
                      <a:pt x="2909343" y="0"/>
                    </a:lnTo>
                    <a:lnTo>
                      <a:pt x="2919266" y="3571"/>
                    </a:lnTo>
                    <a:lnTo>
                      <a:pt x="2927601" y="6745"/>
                    </a:lnTo>
                    <a:lnTo>
                      <a:pt x="2935937" y="11110"/>
                    </a:lnTo>
                    <a:lnTo>
                      <a:pt x="2946653" y="15872"/>
                    </a:lnTo>
                    <a:lnTo>
                      <a:pt x="2959354" y="22618"/>
                    </a:lnTo>
                    <a:lnTo>
                      <a:pt x="2972849" y="30951"/>
                    </a:lnTo>
                    <a:lnTo>
                      <a:pt x="2987931" y="40871"/>
                    </a:lnTo>
                    <a:lnTo>
                      <a:pt x="2995870" y="46427"/>
                    </a:lnTo>
                    <a:lnTo>
                      <a:pt x="3003808" y="52776"/>
                    </a:lnTo>
                    <a:lnTo>
                      <a:pt x="3011349" y="58728"/>
                    </a:lnTo>
                    <a:lnTo>
                      <a:pt x="3019684" y="65474"/>
                    </a:lnTo>
                    <a:lnTo>
                      <a:pt x="3027623" y="72616"/>
                    </a:lnTo>
                    <a:lnTo>
                      <a:pt x="3035957" y="80553"/>
                    </a:lnTo>
                    <a:lnTo>
                      <a:pt x="3043896" y="88489"/>
                    </a:lnTo>
                    <a:lnTo>
                      <a:pt x="3051834" y="97219"/>
                    </a:lnTo>
                    <a:lnTo>
                      <a:pt x="3059375" y="105949"/>
                    </a:lnTo>
                    <a:lnTo>
                      <a:pt x="3066917" y="115472"/>
                    </a:lnTo>
                    <a:lnTo>
                      <a:pt x="3074458" y="125393"/>
                    </a:lnTo>
                    <a:lnTo>
                      <a:pt x="3080808" y="135313"/>
                    </a:lnTo>
                    <a:lnTo>
                      <a:pt x="3087556" y="146027"/>
                    </a:lnTo>
                    <a:lnTo>
                      <a:pt x="3093509" y="157536"/>
                    </a:lnTo>
                    <a:lnTo>
                      <a:pt x="3099066" y="169439"/>
                    </a:lnTo>
                    <a:lnTo>
                      <a:pt x="3104226" y="181344"/>
                    </a:lnTo>
                    <a:lnTo>
                      <a:pt x="3108592" y="194439"/>
                    </a:lnTo>
                    <a:lnTo>
                      <a:pt x="3112958" y="207534"/>
                    </a:lnTo>
                    <a:lnTo>
                      <a:pt x="3115339" y="217058"/>
                    </a:lnTo>
                    <a:lnTo>
                      <a:pt x="3117324" y="226581"/>
                    </a:lnTo>
                    <a:lnTo>
                      <a:pt x="3119309" y="236502"/>
                    </a:lnTo>
                    <a:lnTo>
                      <a:pt x="3120499" y="246025"/>
                    </a:lnTo>
                    <a:lnTo>
                      <a:pt x="3121690" y="256342"/>
                    </a:lnTo>
                    <a:lnTo>
                      <a:pt x="3122087" y="266263"/>
                    </a:lnTo>
                    <a:lnTo>
                      <a:pt x="3122484" y="276184"/>
                    </a:lnTo>
                    <a:lnTo>
                      <a:pt x="3122484" y="286103"/>
                    </a:lnTo>
                    <a:lnTo>
                      <a:pt x="3121690" y="296024"/>
                    </a:lnTo>
                    <a:lnTo>
                      <a:pt x="3121293" y="306341"/>
                    </a:lnTo>
                    <a:lnTo>
                      <a:pt x="3120102" y="316659"/>
                    </a:lnTo>
                    <a:lnTo>
                      <a:pt x="3118515" y="326976"/>
                    </a:lnTo>
                    <a:lnTo>
                      <a:pt x="3116530" y="337690"/>
                    </a:lnTo>
                    <a:lnTo>
                      <a:pt x="3114149" y="348007"/>
                    </a:lnTo>
                    <a:lnTo>
                      <a:pt x="3111767" y="358325"/>
                    </a:lnTo>
                    <a:lnTo>
                      <a:pt x="3108592" y="369039"/>
                    </a:lnTo>
                    <a:lnTo>
                      <a:pt x="3105417" y="379356"/>
                    </a:lnTo>
                    <a:lnTo>
                      <a:pt x="3101845" y="390466"/>
                    </a:lnTo>
                    <a:lnTo>
                      <a:pt x="3097479" y="401180"/>
                    </a:lnTo>
                    <a:lnTo>
                      <a:pt x="3093509" y="411894"/>
                    </a:lnTo>
                    <a:lnTo>
                      <a:pt x="3088747" y="422609"/>
                    </a:lnTo>
                    <a:lnTo>
                      <a:pt x="3083587" y="434116"/>
                    </a:lnTo>
                    <a:lnTo>
                      <a:pt x="3078030" y="444830"/>
                    </a:lnTo>
                    <a:lnTo>
                      <a:pt x="3072076" y="455940"/>
                    </a:lnTo>
                    <a:lnTo>
                      <a:pt x="3066123" y="466655"/>
                    </a:lnTo>
                    <a:lnTo>
                      <a:pt x="3059772" y="477766"/>
                    </a:lnTo>
                    <a:lnTo>
                      <a:pt x="3052628" y="489274"/>
                    </a:lnTo>
                    <a:lnTo>
                      <a:pt x="3045483" y="500781"/>
                    </a:lnTo>
                    <a:lnTo>
                      <a:pt x="3037942" y="511891"/>
                    </a:lnTo>
                    <a:lnTo>
                      <a:pt x="3030401" y="523400"/>
                    </a:lnTo>
                    <a:lnTo>
                      <a:pt x="3022066" y="534908"/>
                    </a:lnTo>
                    <a:lnTo>
                      <a:pt x="3013334" y="546415"/>
                    </a:lnTo>
                    <a:lnTo>
                      <a:pt x="3013334" y="2104709"/>
                    </a:lnTo>
                    <a:lnTo>
                      <a:pt x="4604543" y="4495920"/>
                    </a:lnTo>
                    <a:lnTo>
                      <a:pt x="4606527" y="4504649"/>
                    </a:lnTo>
                    <a:lnTo>
                      <a:pt x="4608511" y="4511792"/>
                    </a:lnTo>
                    <a:lnTo>
                      <a:pt x="4612481" y="4530046"/>
                    </a:lnTo>
                    <a:lnTo>
                      <a:pt x="4614862" y="4542744"/>
                    </a:lnTo>
                    <a:lnTo>
                      <a:pt x="4617243" y="4558220"/>
                    </a:lnTo>
                    <a:lnTo>
                      <a:pt x="4619625" y="4575679"/>
                    </a:lnTo>
                    <a:lnTo>
                      <a:pt x="4622403" y="4595123"/>
                    </a:lnTo>
                    <a:lnTo>
                      <a:pt x="4624387" y="4616948"/>
                    </a:lnTo>
                    <a:lnTo>
                      <a:pt x="4625975" y="4639964"/>
                    </a:lnTo>
                    <a:lnTo>
                      <a:pt x="4627166" y="4664963"/>
                    </a:lnTo>
                    <a:lnTo>
                      <a:pt x="4627563" y="4691153"/>
                    </a:lnTo>
                    <a:lnTo>
                      <a:pt x="4627166" y="4718533"/>
                    </a:lnTo>
                    <a:lnTo>
                      <a:pt x="4626373" y="4733215"/>
                    </a:lnTo>
                    <a:lnTo>
                      <a:pt x="4625579" y="4747501"/>
                    </a:lnTo>
                    <a:lnTo>
                      <a:pt x="4624387" y="4762183"/>
                    </a:lnTo>
                    <a:lnTo>
                      <a:pt x="4623197" y="4777262"/>
                    </a:lnTo>
                    <a:lnTo>
                      <a:pt x="4621213" y="4792341"/>
                    </a:lnTo>
                    <a:lnTo>
                      <a:pt x="4618831" y="4807817"/>
                    </a:lnTo>
                    <a:lnTo>
                      <a:pt x="4616449" y="4823689"/>
                    </a:lnTo>
                    <a:lnTo>
                      <a:pt x="4614068" y="4839562"/>
                    </a:lnTo>
                    <a:lnTo>
                      <a:pt x="4610496" y="4855038"/>
                    </a:lnTo>
                    <a:lnTo>
                      <a:pt x="4606923" y="4870910"/>
                    </a:lnTo>
                    <a:lnTo>
                      <a:pt x="4602557" y="4887180"/>
                    </a:lnTo>
                    <a:lnTo>
                      <a:pt x="4598191" y="4903449"/>
                    </a:lnTo>
                    <a:lnTo>
                      <a:pt x="4593032" y="4919719"/>
                    </a:lnTo>
                    <a:lnTo>
                      <a:pt x="4587872" y="4935988"/>
                    </a:lnTo>
                    <a:lnTo>
                      <a:pt x="4581919" y="4952257"/>
                    </a:lnTo>
                    <a:lnTo>
                      <a:pt x="4575171" y="4968527"/>
                    </a:lnTo>
                    <a:lnTo>
                      <a:pt x="4568821" y="4985193"/>
                    </a:lnTo>
                    <a:lnTo>
                      <a:pt x="4560883" y="5001463"/>
                    </a:lnTo>
                    <a:lnTo>
                      <a:pt x="4552944" y="5017732"/>
                    </a:lnTo>
                    <a:lnTo>
                      <a:pt x="4544212" y="5033605"/>
                    </a:lnTo>
                    <a:lnTo>
                      <a:pt x="4535083" y="5049874"/>
                    </a:lnTo>
                    <a:lnTo>
                      <a:pt x="4525161" y="5066144"/>
                    </a:lnTo>
                    <a:lnTo>
                      <a:pt x="4514047" y="5082016"/>
                    </a:lnTo>
                    <a:lnTo>
                      <a:pt x="4503331" y="5097889"/>
                    </a:lnTo>
                    <a:lnTo>
                      <a:pt x="4491423" y="5112968"/>
                    </a:lnTo>
                    <a:lnTo>
                      <a:pt x="4478722" y="5128444"/>
                    </a:lnTo>
                    <a:lnTo>
                      <a:pt x="4465624" y="5143919"/>
                    </a:lnTo>
                    <a:lnTo>
                      <a:pt x="4451335" y="5158998"/>
                    </a:lnTo>
                    <a:lnTo>
                      <a:pt x="4437047" y="5173681"/>
                    </a:lnTo>
                    <a:lnTo>
                      <a:pt x="4421171" y="5188363"/>
                    </a:lnTo>
                    <a:lnTo>
                      <a:pt x="4404897" y="5202251"/>
                    </a:lnTo>
                    <a:lnTo>
                      <a:pt x="4387830" y="5216537"/>
                    </a:lnTo>
                    <a:lnTo>
                      <a:pt x="4369969" y="5230028"/>
                    </a:lnTo>
                    <a:lnTo>
                      <a:pt x="4351315" y="5243520"/>
                    </a:lnTo>
                    <a:lnTo>
                      <a:pt x="4331865" y="5256615"/>
                    </a:lnTo>
                    <a:lnTo>
                      <a:pt x="4311227" y="5268916"/>
                    </a:lnTo>
                    <a:lnTo>
                      <a:pt x="4290191" y="5281218"/>
                    </a:lnTo>
                    <a:lnTo>
                      <a:pt x="4267963" y="5293122"/>
                    </a:lnTo>
                    <a:lnTo>
                      <a:pt x="4255659" y="5299074"/>
                    </a:lnTo>
                    <a:lnTo>
                      <a:pt x="371507" y="5299074"/>
                    </a:lnTo>
                    <a:lnTo>
                      <a:pt x="359600" y="5293122"/>
                    </a:lnTo>
                    <a:lnTo>
                      <a:pt x="337373" y="5281218"/>
                    </a:lnTo>
                    <a:lnTo>
                      <a:pt x="315940" y="5268916"/>
                    </a:lnTo>
                    <a:lnTo>
                      <a:pt x="295301" y="5256615"/>
                    </a:lnTo>
                    <a:lnTo>
                      <a:pt x="275852" y="5243520"/>
                    </a:lnTo>
                    <a:lnTo>
                      <a:pt x="257197" y="5230028"/>
                    </a:lnTo>
                    <a:lnTo>
                      <a:pt x="239336" y="5216537"/>
                    </a:lnTo>
                    <a:lnTo>
                      <a:pt x="222269" y="5202251"/>
                    </a:lnTo>
                    <a:lnTo>
                      <a:pt x="205996" y="5188363"/>
                    </a:lnTo>
                    <a:lnTo>
                      <a:pt x="190517" y="5173681"/>
                    </a:lnTo>
                    <a:lnTo>
                      <a:pt x="175831" y="5158998"/>
                    </a:lnTo>
                    <a:lnTo>
                      <a:pt x="161939" y="5143919"/>
                    </a:lnTo>
                    <a:lnTo>
                      <a:pt x="148841" y="5128444"/>
                    </a:lnTo>
                    <a:lnTo>
                      <a:pt x="135743" y="5112968"/>
                    </a:lnTo>
                    <a:lnTo>
                      <a:pt x="124233" y="5097889"/>
                    </a:lnTo>
                    <a:lnTo>
                      <a:pt x="113119" y="5082016"/>
                    </a:lnTo>
                    <a:lnTo>
                      <a:pt x="102403" y="5066144"/>
                    </a:lnTo>
                    <a:lnTo>
                      <a:pt x="92480" y="5049874"/>
                    </a:lnTo>
                    <a:lnTo>
                      <a:pt x="82954" y="5033605"/>
                    </a:lnTo>
                    <a:lnTo>
                      <a:pt x="74222" y="5017732"/>
                    </a:lnTo>
                    <a:lnTo>
                      <a:pt x="66284" y="5001463"/>
                    </a:lnTo>
                    <a:lnTo>
                      <a:pt x="59140" y="4985193"/>
                    </a:lnTo>
                    <a:lnTo>
                      <a:pt x="51995" y="4968527"/>
                    </a:lnTo>
                    <a:lnTo>
                      <a:pt x="45248" y="4952257"/>
                    </a:lnTo>
                    <a:lnTo>
                      <a:pt x="39294" y="4935988"/>
                    </a:lnTo>
                    <a:lnTo>
                      <a:pt x="34134" y="4919719"/>
                    </a:lnTo>
                    <a:lnTo>
                      <a:pt x="28975" y="4903449"/>
                    </a:lnTo>
                    <a:lnTo>
                      <a:pt x="24609" y="4887180"/>
                    </a:lnTo>
                    <a:lnTo>
                      <a:pt x="20243" y="4870910"/>
                    </a:lnTo>
                    <a:lnTo>
                      <a:pt x="17067" y="4855038"/>
                    </a:lnTo>
                    <a:lnTo>
                      <a:pt x="13495" y="4839562"/>
                    </a:lnTo>
                    <a:lnTo>
                      <a:pt x="10717" y="4823689"/>
                    </a:lnTo>
                    <a:lnTo>
                      <a:pt x="8335" y="4807817"/>
                    </a:lnTo>
                    <a:lnTo>
                      <a:pt x="6351" y="4792341"/>
                    </a:lnTo>
                    <a:lnTo>
                      <a:pt x="4366" y="4777262"/>
                    </a:lnTo>
                    <a:lnTo>
                      <a:pt x="2779" y="4762183"/>
                    </a:lnTo>
                    <a:lnTo>
                      <a:pt x="1588" y="4747501"/>
                    </a:lnTo>
                    <a:lnTo>
                      <a:pt x="794" y="4733215"/>
                    </a:lnTo>
                    <a:lnTo>
                      <a:pt x="397" y="4718533"/>
                    </a:lnTo>
                    <a:lnTo>
                      <a:pt x="0" y="4691153"/>
                    </a:lnTo>
                    <a:lnTo>
                      <a:pt x="397" y="4664963"/>
                    </a:lnTo>
                    <a:lnTo>
                      <a:pt x="1191" y="4639964"/>
                    </a:lnTo>
                    <a:lnTo>
                      <a:pt x="2779" y="4616948"/>
                    </a:lnTo>
                    <a:lnTo>
                      <a:pt x="4763" y="4595123"/>
                    </a:lnTo>
                    <a:lnTo>
                      <a:pt x="7542" y="4575679"/>
                    </a:lnTo>
                    <a:lnTo>
                      <a:pt x="9923" y="4558220"/>
                    </a:lnTo>
                    <a:lnTo>
                      <a:pt x="12304" y="4542744"/>
                    </a:lnTo>
                    <a:lnTo>
                      <a:pt x="15083" y="4530046"/>
                    </a:lnTo>
                    <a:lnTo>
                      <a:pt x="19052" y="4511792"/>
                    </a:lnTo>
                    <a:lnTo>
                      <a:pt x="20640" y="4504649"/>
                    </a:lnTo>
                    <a:lnTo>
                      <a:pt x="23418" y="4495920"/>
                    </a:lnTo>
                    <a:lnTo>
                      <a:pt x="1614229" y="2104709"/>
                    </a:lnTo>
                    <a:lnTo>
                      <a:pt x="1614229" y="546415"/>
                    </a:lnTo>
                    <a:lnTo>
                      <a:pt x="1605497" y="534908"/>
                    </a:lnTo>
                    <a:lnTo>
                      <a:pt x="1597559" y="523400"/>
                    </a:lnTo>
                    <a:lnTo>
                      <a:pt x="1589621" y="511891"/>
                    </a:lnTo>
                    <a:lnTo>
                      <a:pt x="1582080" y="500781"/>
                    </a:lnTo>
                    <a:lnTo>
                      <a:pt x="1574539" y="489274"/>
                    </a:lnTo>
                    <a:lnTo>
                      <a:pt x="1567791" y="477766"/>
                    </a:lnTo>
                    <a:lnTo>
                      <a:pt x="1561044" y="466655"/>
                    </a:lnTo>
                    <a:lnTo>
                      <a:pt x="1555090" y="455940"/>
                    </a:lnTo>
                    <a:lnTo>
                      <a:pt x="1549136" y="444830"/>
                    </a:lnTo>
                    <a:lnTo>
                      <a:pt x="1543580" y="434116"/>
                    </a:lnTo>
                    <a:lnTo>
                      <a:pt x="1538817" y="422609"/>
                    </a:lnTo>
                    <a:lnTo>
                      <a:pt x="1534054" y="411894"/>
                    </a:lnTo>
                    <a:lnTo>
                      <a:pt x="1529688" y="401180"/>
                    </a:lnTo>
                    <a:lnTo>
                      <a:pt x="1525322" y="390466"/>
                    </a:lnTo>
                    <a:lnTo>
                      <a:pt x="1522147" y="379356"/>
                    </a:lnTo>
                    <a:lnTo>
                      <a:pt x="1518971" y="369039"/>
                    </a:lnTo>
                    <a:lnTo>
                      <a:pt x="1515796" y="358325"/>
                    </a:lnTo>
                    <a:lnTo>
                      <a:pt x="1513018" y="348007"/>
                    </a:lnTo>
                    <a:lnTo>
                      <a:pt x="1511033" y="337690"/>
                    </a:lnTo>
                    <a:lnTo>
                      <a:pt x="1509049" y="326976"/>
                    </a:lnTo>
                    <a:lnTo>
                      <a:pt x="1507461" y="316659"/>
                    </a:lnTo>
                    <a:lnTo>
                      <a:pt x="1506270" y="306341"/>
                    </a:lnTo>
                    <a:lnTo>
                      <a:pt x="1505476" y="296024"/>
                    </a:lnTo>
                    <a:lnTo>
                      <a:pt x="1505079" y="286103"/>
                    </a:lnTo>
                    <a:lnTo>
                      <a:pt x="1505079" y="276184"/>
                    </a:lnTo>
                    <a:lnTo>
                      <a:pt x="1505079" y="266263"/>
                    </a:lnTo>
                    <a:lnTo>
                      <a:pt x="1505873" y="256342"/>
                    </a:lnTo>
                    <a:lnTo>
                      <a:pt x="1506667" y="246025"/>
                    </a:lnTo>
                    <a:lnTo>
                      <a:pt x="1508255" y="236502"/>
                    </a:lnTo>
                    <a:lnTo>
                      <a:pt x="1510239" y="226581"/>
                    </a:lnTo>
                    <a:lnTo>
                      <a:pt x="1512224" y="217058"/>
                    </a:lnTo>
                    <a:lnTo>
                      <a:pt x="1514208" y="207534"/>
                    </a:lnTo>
                    <a:lnTo>
                      <a:pt x="1518574" y="194439"/>
                    </a:lnTo>
                    <a:lnTo>
                      <a:pt x="1522940" y="181344"/>
                    </a:lnTo>
                    <a:lnTo>
                      <a:pt x="1528497" y="169439"/>
                    </a:lnTo>
                    <a:lnTo>
                      <a:pt x="1533657" y="157536"/>
                    </a:lnTo>
                    <a:lnTo>
                      <a:pt x="1540007" y="146027"/>
                    </a:lnTo>
                    <a:lnTo>
                      <a:pt x="1546358" y="135313"/>
                    </a:lnTo>
                    <a:lnTo>
                      <a:pt x="1553502" y="125393"/>
                    </a:lnTo>
                    <a:lnTo>
                      <a:pt x="1560250" y="115472"/>
                    </a:lnTo>
                    <a:lnTo>
                      <a:pt x="1567791" y="105949"/>
                    </a:lnTo>
                    <a:lnTo>
                      <a:pt x="1575729" y="97219"/>
                    </a:lnTo>
                    <a:lnTo>
                      <a:pt x="1583271" y="88489"/>
                    </a:lnTo>
                    <a:lnTo>
                      <a:pt x="1591606" y="80553"/>
                    </a:lnTo>
                    <a:lnTo>
                      <a:pt x="1599544" y="72616"/>
                    </a:lnTo>
                    <a:lnTo>
                      <a:pt x="1607879" y="65474"/>
                    </a:lnTo>
                    <a:lnTo>
                      <a:pt x="1615817" y="58728"/>
                    </a:lnTo>
                    <a:lnTo>
                      <a:pt x="1623358" y="52776"/>
                    </a:lnTo>
                    <a:lnTo>
                      <a:pt x="1631693" y="46427"/>
                    </a:lnTo>
                    <a:lnTo>
                      <a:pt x="1639235" y="40871"/>
                    </a:lnTo>
                    <a:lnTo>
                      <a:pt x="1654317" y="30951"/>
                    </a:lnTo>
                    <a:lnTo>
                      <a:pt x="1668606" y="22618"/>
                    </a:lnTo>
                    <a:lnTo>
                      <a:pt x="1680910" y="15872"/>
                    </a:lnTo>
                    <a:lnTo>
                      <a:pt x="1691230" y="11110"/>
                    </a:lnTo>
                    <a:lnTo>
                      <a:pt x="1699565" y="6745"/>
                    </a:lnTo>
                    <a:lnTo>
                      <a:pt x="1708297" y="3571"/>
                    </a:lnTo>
                    <a:lnTo>
                      <a:pt x="1717823" y="0"/>
                    </a:lnTo>
                    <a:close/>
                  </a:path>
                </a:pathLst>
              </a:custGeom>
              <a:solidFill>
                <a:srgbClr val="282830"/>
              </a:solidFill>
              <a:ln>
                <a:noFill/>
              </a:ln>
              <a:extLst/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>
              <a:off x="1364643" y="4927083"/>
              <a:ext cx="16034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研究動機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Nexa Light" panose="02000000000000000000" pitchFamily="2" charset="0"/>
              </a:endParaRPr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71C646C9-6300-4197-AD73-603DA51E3F43}"/>
              </a:ext>
            </a:extLst>
          </p:cNvPr>
          <p:cNvGrpSpPr/>
          <p:nvPr/>
        </p:nvGrpSpPr>
        <p:grpSpPr>
          <a:xfrm>
            <a:off x="3907093" y="2854452"/>
            <a:ext cx="1769807" cy="2534297"/>
            <a:chOff x="3907093" y="2854452"/>
            <a:chExt cx="1769807" cy="2534297"/>
          </a:xfrm>
        </p:grpSpPr>
        <p:grpSp>
          <p:nvGrpSpPr>
            <p:cNvPr id="37" name="组合 36"/>
            <p:cNvGrpSpPr/>
            <p:nvPr/>
          </p:nvGrpSpPr>
          <p:grpSpPr>
            <a:xfrm>
              <a:off x="3907093" y="2854452"/>
              <a:ext cx="1769807" cy="1769807"/>
              <a:chOff x="3888043" y="2930652"/>
              <a:chExt cx="1769807" cy="1769807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3888043" y="2930652"/>
                <a:ext cx="1769807" cy="1769807"/>
              </a:xfrm>
              <a:prstGeom prst="ellipse">
                <a:avLst/>
              </a:prstGeom>
              <a:solidFill>
                <a:srgbClr val="F7B90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KSO_Shape"/>
              <p:cNvSpPr>
                <a:spLocks/>
              </p:cNvSpPr>
              <p:nvPr/>
            </p:nvSpPr>
            <p:spPr bwMode="auto">
              <a:xfrm>
                <a:off x="4429567" y="3388112"/>
                <a:ext cx="686758" cy="854886"/>
              </a:xfrm>
              <a:custGeom>
                <a:avLst/>
                <a:gdLst>
                  <a:gd name="T0" fmla="*/ 1652585 w 5505447"/>
                  <a:gd name="T1" fmla="*/ 4997450 h 6858000"/>
                  <a:gd name="T2" fmla="*/ 1652586 w 5505447"/>
                  <a:gd name="T3" fmla="*/ 4335463 h 6858000"/>
                  <a:gd name="T4" fmla="*/ 4694235 w 5505447"/>
                  <a:gd name="T5" fmla="*/ 4089400 h 6858000"/>
                  <a:gd name="T6" fmla="*/ 3722685 w 5505447"/>
                  <a:gd name="T7" fmla="*/ 3795713 h 6858000"/>
                  <a:gd name="T8" fmla="*/ 2624135 w 5505447"/>
                  <a:gd name="T9" fmla="*/ 3611563 h 6858000"/>
                  <a:gd name="T10" fmla="*/ 2881310 w 5505447"/>
                  <a:gd name="T11" fmla="*/ 4089401 h 6858000"/>
                  <a:gd name="T12" fmla="*/ 3722685 w 5505447"/>
                  <a:gd name="T13" fmla="*/ 3071816 h 6858000"/>
                  <a:gd name="T14" fmla="*/ 2624135 w 5505447"/>
                  <a:gd name="T15" fmla="*/ 2995616 h 6858000"/>
                  <a:gd name="T16" fmla="*/ 3722685 w 5505447"/>
                  <a:gd name="T17" fmla="*/ 2703514 h 6858000"/>
                  <a:gd name="T18" fmla="*/ 3544885 w 5505447"/>
                  <a:gd name="T19" fmla="*/ 2517776 h 6858000"/>
                  <a:gd name="T20" fmla="*/ 811212 w 5505447"/>
                  <a:gd name="T21" fmla="*/ 3181354 h 6858000"/>
                  <a:gd name="T22" fmla="*/ 1652588 w 5505447"/>
                  <a:gd name="T23" fmla="*/ 1979617 h 6858000"/>
                  <a:gd name="T24" fmla="*/ 2624135 w 5505447"/>
                  <a:gd name="T25" fmla="*/ 1903417 h 6858000"/>
                  <a:gd name="T26" fmla="*/ 1652588 w 5505447"/>
                  <a:gd name="T27" fmla="*/ 1609729 h 6858000"/>
                  <a:gd name="T28" fmla="*/ 3544885 w 5505447"/>
                  <a:gd name="T29" fmla="*/ 1609728 h 6858000"/>
                  <a:gd name="T30" fmla="*/ 4728059 w 5505447"/>
                  <a:gd name="T31" fmla="*/ 5365062 h 6858000"/>
                  <a:gd name="T32" fmla="*/ 550863 w 5505447"/>
                  <a:gd name="T33" fmla="*/ 830266 h 6858000"/>
                  <a:gd name="T34" fmla="*/ 3519813 w 5505447"/>
                  <a:gd name="T35" fmla="*/ 482329 h 6858000"/>
                  <a:gd name="T36" fmla="*/ 3474335 w 5505447"/>
                  <a:gd name="T37" fmla="*/ 533264 h 6858000"/>
                  <a:gd name="T38" fmla="*/ 3463913 w 5505447"/>
                  <a:gd name="T39" fmla="*/ 603618 h 6858000"/>
                  <a:gd name="T40" fmla="*/ 3493284 w 5505447"/>
                  <a:gd name="T41" fmla="*/ 665695 h 6858000"/>
                  <a:gd name="T42" fmla="*/ 3551394 w 5505447"/>
                  <a:gd name="T43" fmla="*/ 701349 h 6858000"/>
                  <a:gd name="T44" fmla="*/ 3622453 w 5505447"/>
                  <a:gd name="T45" fmla="*/ 697848 h 6858000"/>
                  <a:gd name="T46" fmla="*/ 3676773 w 5505447"/>
                  <a:gd name="T47" fmla="*/ 656781 h 6858000"/>
                  <a:gd name="T48" fmla="*/ 3700143 w 5505447"/>
                  <a:gd name="T49" fmla="*/ 591521 h 6858000"/>
                  <a:gd name="T50" fmla="*/ 3683405 w 5505447"/>
                  <a:gd name="T51" fmla="*/ 523077 h 6858000"/>
                  <a:gd name="T52" fmla="*/ 3632875 w 5505447"/>
                  <a:gd name="T53" fmla="*/ 477235 h 6858000"/>
                  <a:gd name="T54" fmla="*/ 1963242 w 5505447"/>
                  <a:gd name="T55" fmla="*/ 465775 h 6858000"/>
                  <a:gd name="T56" fmla="*/ 1899340 w 5505447"/>
                  <a:gd name="T57" fmla="*/ 492516 h 6858000"/>
                  <a:gd name="T58" fmla="*/ 1861189 w 5505447"/>
                  <a:gd name="T59" fmla="*/ 549499 h 6858000"/>
                  <a:gd name="T60" fmla="*/ 1861189 w 5505447"/>
                  <a:gd name="T61" fmla="*/ 620808 h 6858000"/>
                  <a:gd name="T62" fmla="*/ 1899340 w 5505447"/>
                  <a:gd name="T63" fmla="*/ 677792 h 6858000"/>
                  <a:gd name="T64" fmla="*/ 1963242 w 5505447"/>
                  <a:gd name="T65" fmla="*/ 704533 h 6858000"/>
                  <a:gd name="T66" fmla="*/ 2032549 w 5505447"/>
                  <a:gd name="T67" fmla="*/ 690526 h 6858000"/>
                  <a:gd name="T68" fmla="*/ 2080873 w 5505447"/>
                  <a:gd name="T69" fmla="*/ 642456 h 6858000"/>
                  <a:gd name="T70" fmla="*/ 2094861 w 5505447"/>
                  <a:gd name="T71" fmla="*/ 572739 h 6858000"/>
                  <a:gd name="T72" fmla="*/ 2067838 w 5505447"/>
                  <a:gd name="T73" fmla="*/ 509070 h 6858000"/>
                  <a:gd name="T74" fmla="*/ 2010930 w 5505447"/>
                  <a:gd name="T75" fmla="*/ 470550 h 6858000"/>
                  <a:gd name="T76" fmla="*/ 4885370 w 5505447"/>
                  <a:gd name="T77" fmla="*/ 295278 h 6858000"/>
                  <a:gd name="T78" fmla="*/ 5069837 w 5505447"/>
                  <a:gd name="T79" fmla="*/ 323534 h 6858000"/>
                  <a:gd name="T80" fmla="*/ 5232080 w 5505447"/>
                  <a:gd name="T81" fmla="*/ 401318 h 6858000"/>
                  <a:gd name="T82" fmla="*/ 5363842 w 5505447"/>
                  <a:gd name="T83" fmla="*/ 521327 h 6858000"/>
                  <a:gd name="T84" fmla="*/ 5456552 w 5505447"/>
                  <a:gd name="T85" fmla="*/ 674037 h 6858000"/>
                  <a:gd name="T86" fmla="*/ 5502272 w 5505447"/>
                  <a:gd name="T87" fmla="*/ 852146 h 6858000"/>
                  <a:gd name="T88" fmla="*/ 5495605 w 5505447"/>
                  <a:gd name="T89" fmla="*/ 6347485 h 6858000"/>
                  <a:gd name="T90" fmla="*/ 5437502 w 5505447"/>
                  <a:gd name="T91" fmla="*/ 6520197 h 6858000"/>
                  <a:gd name="T92" fmla="*/ 5333997 w 5505447"/>
                  <a:gd name="T93" fmla="*/ 6665922 h 6858000"/>
                  <a:gd name="T94" fmla="*/ 5193980 w 5505447"/>
                  <a:gd name="T95" fmla="*/ 6775772 h 6858000"/>
                  <a:gd name="T96" fmla="*/ 5025387 w 5505447"/>
                  <a:gd name="T97" fmla="*/ 6842126 h 6858000"/>
                  <a:gd name="T98" fmla="*/ 588010 w 5505447"/>
                  <a:gd name="T99" fmla="*/ 6857048 h 6858000"/>
                  <a:gd name="T100" fmla="*/ 406718 w 5505447"/>
                  <a:gd name="T101" fmla="*/ 6820220 h 6858000"/>
                  <a:gd name="T102" fmla="*/ 248920 w 5505447"/>
                  <a:gd name="T103" fmla="*/ 6734499 h 6858000"/>
                  <a:gd name="T104" fmla="*/ 123190 w 5505447"/>
                  <a:gd name="T105" fmla="*/ 6609092 h 6858000"/>
                  <a:gd name="T106" fmla="*/ 37465 w 5505447"/>
                  <a:gd name="T107" fmla="*/ 6450985 h 6858000"/>
                  <a:gd name="T108" fmla="*/ 953 w 5505447"/>
                  <a:gd name="T109" fmla="*/ 6270019 h 6858000"/>
                  <a:gd name="T110" fmla="*/ 15875 w 5505447"/>
                  <a:gd name="T111" fmla="*/ 775315 h 6858000"/>
                  <a:gd name="T112" fmla="*/ 82233 w 5505447"/>
                  <a:gd name="T113" fmla="*/ 606731 h 6858000"/>
                  <a:gd name="T114" fmla="*/ 192088 w 5505447"/>
                  <a:gd name="T115" fmla="*/ 466720 h 6858000"/>
                  <a:gd name="T116" fmla="*/ 337820 w 5505447"/>
                  <a:gd name="T117" fmla="*/ 363220 h 6858000"/>
                  <a:gd name="T118" fmla="*/ 510223 w 5505447"/>
                  <a:gd name="T119" fmla="*/ 305120 h 6858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505447" h="6858000">
                    <a:moveTo>
                      <a:pt x="4951951" y="5119688"/>
                    </a:moveTo>
                    <a:lnTo>
                      <a:pt x="4954585" y="5119688"/>
                    </a:lnTo>
                    <a:lnTo>
                      <a:pt x="4953367" y="5121008"/>
                    </a:lnTo>
                    <a:lnTo>
                      <a:pt x="4951951" y="5119688"/>
                    </a:lnTo>
                    <a:close/>
                    <a:moveTo>
                      <a:pt x="3981447" y="5119688"/>
                    </a:moveTo>
                    <a:lnTo>
                      <a:pt x="4951950" y="5119688"/>
                    </a:lnTo>
                    <a:lnTo>
                      <a:pt x="3981447" y="6160425"/>
                    </a:lnTo>
                    <a:lnTo>
                      <a:pt x="3981447" y="5119688"/>
                    </a:lnTo>
                    <a:close/>
                    <a:moveTo>
                      <a:pt x="1652585" y="4889500"/>
                    </a:moveTo>
                    <a:lnTo>
                      <a:pt x="2624135" y="4889500"/>
                    </a:lnTo>
                    <a:lnTo>
                      <a:pt x="2624135" y="4997450"/>
                    </a:lnTo>
                    <a:lnTo>
                      <a:pt x="1652585" y="4997450"/>
                    </a:lnTo>
                    <a:lnTo>
                      <a:pt x="1652585" y="4889500"/>
                    </a:lnTo>
                    <a:close/>
                    <a:moveTo>
                      <a:pt x="1652585" y="4705350"/>
                    </a:moveTo>
                    <a:lnTo>
                      <a:pt x="2624135" y="4705350"/>
                    </a:lnTo>
                    <a:lnTo>
                      <a:pt x="2624135" y="4813300"/>
                    </a:lnTo>
                    <a:lnTo>
                      <a:pt x="1652585" y="4813300"/>
                    </a:lnTo>
                    <a:lnTo>
                      <a:pt x="1652585" y="4705350"/>
                    </a:lnTo>
                    <a:close/>
                    <a:moveTo>
                      <a:pt x="1652585" y="4519613"/>
                    </a:moveTo>
                    <a:lnTo>
                      <a:pt x="2624135" y="4519613"/>
                    </a:lnTo>
                    <a:lnTo>
                      <a:pt x="2624135" y="4629151"/>
                    </a:lnTo>
                    <a:lnTo>
                      <a:pt x="1652585" y="4629151"/>
                    </a:lnTo>
                    <a:lnTo>
                      <a:pt x="1652585" y="4519613"/>
                    </a:lnTo>
                    <a:close/>
                    <a:moveTo>
                      <a:pt x="1652586" y="4335463"/>
                    </a:moveTo>
                    <a:lnTo>
                      <a:pt x="2624135" y="4335463"/>
                    </a:lnTo>
                    <a:lnTo>
                      <a:pt x="2624135" y="4443413"/>
                    </a:lnTo>
                    <a:lnTo>
                      <a:pt x="1652586" y="4443413"/>
                    </a:lnTo>
                    <a:lnTo>
                      <a:pt x="1652586" y="4335463"/>
                    </a:lnTo>
                    <a:close/>
                    <a:moveTo>
                      <a:pt x="811210" y="4335463"/>
                    </a:moveTo>
                    <a:lnTo>
                      <a:pt x="1474786" y="4335463"/>
                    </a:lnTo>
                    <a:lnTo>
                      <a:pt x="1474786" y="4997451"/>
                    </a:lnTo>
                    <a:lnTo>
                      <a:pt x="811210" y="4997451"/>
                    </a:lnTo>
                    <a:lnTo>
                      <a:pt x="811210" y="4335463"/>
                    </a:lnTo>
                    <a:close/>
                    <a:moveTo>
                      <a:pt x="3722685" y="3981450"/>
                    </a:moveTo>
                    <a:lnTo>
                      <a:pt x="4694235" y="3981450"/>
                    </a:lnTo>
                    <a:lnTo>
                      <a:pt x="4694235" y="4089400"/>
                    </a:lnTo>
                    <a:lnTo>
                      <a:pt x="3722685" y="4089400"/>
                    </a:lnTo>
                    <a:lnTo>
                      <a:pt x="3722685" y="3981450"/>
                    </a:lnTo>
                    <a:close/>
                    <a:moveTo>
                      <a:pt x="1652586" y="3981450"/>
                    </a:moveTo>
                    <a:lnTo>
                      <a:pt x="2624135" y="3981450"/>
                    </a:lnTo>
                    <a:lnTo>
                      <a:pt x="2624135" y="4089400"/>
                    </a:lnTo>
                    <a:lnTo>
                      <a:pt x="1652586" y="4089400"/>
                    </a:lnTo>
                    <a:lnTo>
                      <a:pt x="1652586" y="3981450"/>
                    </a:lnTo>
                    <a:close/>
                    <a:moveTo>
                      <a:pt x="3722685" y="3795713"/>
                    </a:moveTo>
                    <a:lnTo>
                      <a:pt x="4694235" y="3795713"/>
                    </a:lnTo>
                    <a:lnTo>
                      <a:pt x="4694235" y="3905251"/>
                    </a:lnTo>
                    <a:lnTo>
                      <a:pt x="3722685" y="3905251"/>
                    </a:lnTo>
                    <a:lnTo>
                      <a:pt x="3722685" y="3795713"/>
                    </a:lnTo>
                    <a:close/>
                    <a:moveTo>
                      <a:pt x="1652586" y="3795713"/>
                    </a:moveTo>
                    <a:lnTo>
                      <a:pt x="2624135" y="3795713"/>
                    </a:lnTo>
                    <a:lnTo>
                      <a:pt x="2624135" y="3905251"/>
                    </a:lnTo>
                    <a:lnTo>
                      <a:pt x="1652586" y="3905251"/>
                    </a:lnTo>
                    <a:lnTo>
                      <a:pt x="1652586" y="3795713"/>
                    </a:lnTo>
                    <a:close/>
                    <a:moveTo>
                      <a:pt x="3722685" y="3611563"/>
                    </a:moveTo>
                    <a:lnTo>
                      <a:pt x="4694235" y="3611563"/>
                    </a:lnTo>
                    <a:lnTo>
                      <a:pt x="4694235" y="3719513"/>
                    </a:lnTo>
                    <a:lnTo>
                      <a:pt x="3722685" y="3719513"/>
                    </a:lnTo>
                    <a:lnTo>
                      <a:pt x="3722685" y="3611563"/>
                    </a:lnTo>
                    <a:close/>
                    <a:moveTo>
                      <a:pt x="1652586" y="3611563"/>
                    </a:moveTo>
                    <a:lnTo>
                      <a:pt x="2624135" y="3611563"/>
                    </a:lnTo>
                    <a:lnTo>
                      <a:pt x="2624135" y="3719513"/>
                    </a:lnTo>
                    <a:lnTo>
                      <a:pt x="1652586" y="3719513"/>
                    </a:lnTo>
                    <a:lnTo>
                      <a:pt x="1652586" y="3611563"/>
                    </a:lnTo>
                    <a:close/>
                    <a:moveTo>
                      <a:pt x="3722685" y="3427415"/>
                    </a:moveTo>
                    <a:lnTo>
                      <a:pt x="4694235" y="3427415"/>
                    </a:lnTo>
                    <a:lnTo>
                      <a:pt x="4694235" y="3535363"/>
                    </a:lnTo>
                    <a:lnTo>
                      <a:pt x="3722685" y="3535363"/>
                    </a:lnTo>
                    <a:lnTo>
                      <a:pt x="3722685" y="3427415"/>
                    </a:lnTo>
                    <a:close/>
                    <a:moveTo>
                      <a:pt x="2881310" y="3427415"/>
                    </a:moveTo>
                    <a:lnTo>
                      <a:pt x="3544885" y="3427415"/>
                    </a:lnTo>
                    <a:lnTo>
                      <a:pt x="3544885" y="4089401"/>
                    </a:lnTo>
                    <a:lnTo>
                      <a:pt x="2881310" y="4089401"/>
                    </a:lnTo>
                    <a:lnTo>
                      <a:pt x="2881310" y="3427415"/>
                    </a:lnTo>
                    <a:close/>
                    <a:moveTo>
                      <a:pt x="1652586" y="3427415"/>
                    </a:moveTo>
                    <a:lnTo>
                      <a:pt x="2624135" y="3427415"/>
                    </a:lnTo>
                    <a:lnTo>
                      <a:pt x="2624135" y="3535365"/>
                    </a:lnTo>
                    <a:lnTo>
                      <a:pt x="1652586" y="3535365"/>
                    </a:lnTo>
                    <a:lnTo>
                      <a:pt x="1652586" y="3427415"/>
                    </a:lnTo>
                    <a:close/>
                    <a:moveTo>
                      <a:pt x="811211" y="3427415"/>
                    </a:moveTo>
                    <a:lnTo>
                      <a:pt x="1474786" y="3427415"/>
                    </a:lnTo>
                    <a:lnTo>
                      <a:pt x="1474786" y="4089401"/>
                    </a:lnTo>
                    <a:lnTo>
                      <a:pt x="811211" y="4089401"/>
                    </a:lnTo>
                    <a:lnTo>
                      <a:pt x="811211" y="3427415"/>
                    </a:lnTo>
                    <a:close/>
                    <a:moveTo>
                      <a:pt x="3722685" y="3071816"/>
                    </a:moveTo>
                    <a:lnTo>
                      <a:pt x="4694235" y="3071816"/>
                    </a:lnTo>
                    <a:lnTo>
                      <a:pt x="4694235" y="3181354"/>
                    </a:lnTo>
                    <a:lnTo>
                      <a:pt x="3722685" y="3181354"/>
                    </a:lnTo>
                    <a:lnTo>
                      <a:pt x="3722685" y="3071816"/>
                    </a:lnTo>
                    <a:close/>
                    <a:moveTo>
                      <a:pt x="1652587" y="3071816"/>
                    </a:moveTo>
                    <a:lnTo>
                      <a:pt x="2624135" y="3071816"/>
                    </a:lnTo>
                    <a:lnTo>
                      <a:pt x="2624135" y="3181354"/>
                    </a:lnTo>
                    <a:lnTo>
                      <a:pt x="1652587" y="3181354"/>
                    </a:lnTo>
                    <a:lnTo>
                      <a:pt x="1652587" y="3071816"/>
                    </a:lnTo>
                    <a:close/>
                    <a:moveTo>
                      <a:pt x="1652587" y="2887666"/>
                    </a:moveTo>
                    <a:lnTo>
                      <a:pt x="2624135" y="2887666"/>
                    </a:lnTo>
                    <a:lnTo>
                      <a:pt x="2624135" y="2995616"/>
                    </a:lnTo>
                    <a:lnTo>
                      <a:pt x="1652587" y="2995616"/>
                    </a:lnTo>
                    <a:lnTo>
                      <a:pt x="1652587" y="2887666"/>
                    </a:lnTo>
                    <a:close/>
                    <a:moveTo>
                      <a:pt x="3722685" y="2887665"/>
                    </a:moveTo>
                    <a:lnTo>
                      <a:pt x="4694235" y="2887665"/>
                    </a:lnTo>
                    <a:lnTo>
                      <a:pt x="4694235" y="2995615"/>
                    </a:lnTo>
                    <a:lnTo>
                      <a:pt x="3722685" y="2995615"/>
                    </a:lnTo>
                    <a:lnTo>
                      <a:pt x="3722685" y="2887665"/>
                    </a:lnTo>
                    <a:close/>
                    <a:moveTo>
                      <a:pt x="3722685" y="2703514"/>
                    </a:moveTo>
                    <a:lnTo>
                      <a:pt x="4694235" y="2703514"/>
                    </a:lnTo>
                    <a:lnTo>
                      <a:pt x="4694235" y="2811465"/>
                    </a:lnTo>
                    <a:lnTo>
                      <a:pt x="3722685" y="2811465"/>
                    </a:lnTo>
                    <a:lnTo>
                      <a:pt x="3722685" y="2703514"/>
                    </a:lnTo>
                    <a:close/>
                    <a:moveTo>
                      <a:pt x="1652587" y="2703514"/>
                    </a:moveTo>
                    <a:lnTo>
                      <a:pt x="2624135" y="2703514"/>
                    </a:lnTo>
                    <a:lnTo>
                      <a:pt x="2624135" y="2811465"/>
                    </a:lnTo>
                    <a:lnTo>
                      <a:pt x="1652587" y="2811465"/>
                    </a:lnTo>
                    <a:lnTo>
                      <a:pt x="1652587" y="2703514"/>
                    </a:lnTo>
                    <a:close/>
                    <a:moveTo>
                      <a:pt x="3722685" y="2517776"/>
                    </a:moveTo>
                    <a:lnTo>
                      <a:pt x="4694235" y="2517776"/>
                    </a:lnTo>
                    <a:lnTo>
                      <a:pt x="4694235" y="2627315"/>
                    </a:lnTo>
                    <a:lnTo>
                      <a:pt x="3722685" y="2627315"/>
                    </a:lnTo>
                    <a:lnTo>
                      <a:pt x="3722685" y="2517776"/>
                    </a:lnTo>
                    <a:close/>
                    <a:moveTo>
                      <a:pt x="2881310" y="2517776"/>
                    </a:moveTo>
                    <a:lnTo>
                      <a:pt x="3544885" y="2517776"/>
                    </a:lnTo>
                    <a:lnTo>
                      <a:pt x="3544885" y="3181354"/>
                    </a:lnTo>
                    <a:lnTo>
                      <a:pt x="2881310" y="3181354"/>
                    </a:lnTo>
                    <a:lnTo>
                      <a:pt x="2881310" y="2517776"/>
                    </a:lnTo>
                    <a:close/>
                    <a:moveTo>
                      <a:pt x="1652587" y="2517776"/>
                    </a:moveTo>
                    <a:lnTo>
                      <a:pt x="2624135" y="2517776"/>
                    </a:lnTo>
                    <a:lnTo>
                      <a:pt x="2624135" y="2627315"/>
                    </a:lnTo>
                    <a:lnTo>
                      <a:pt x="1652587" y="2627315"/>
                    </a:lnTo>
                    <a:lnTo>
                      <a:pt x="1652587" y="2517776"/>
                    </a:lnTo>
                    <a:close/>
                    <a:moveTo>
                      <a:pt x="811212" y="2517776"/>
                    </a:moveTo>
                    <a:lnTo>
                      <a:pt x="1474787" y="2517776"/>
                    </a:lnTo>
                    <a:lnTo>
                      <a:pt x="1474787" y="3181354"/>
                    </a:lnTo>
                    <a:lnTo>
                      <a:pt x="811212" y="3181354"/>
                    </a:lnTo>
                    <a:lnTo>
                      <a:pt x="811212" y="2517776"/>
                    </a:lnTo>
                    <a:close/>
                    <a:moveTo>
                      <a:pt x="3722685" y="2163766"/>
                    </a:moveTo>
                    <a:lnTo>
                      <a:pt x="4694235" y="2163766"/>
                    </a:lnTo>
                    <a:lnTo>
                      <a:pt x="4694235" y="2273303"/>
                    </a:lnTo>
                    <a:lnTo>
                      <a:pt x="3722685" y="2273303"/>
                    </a:lnTo>
                    <a:lnTo>
                      <a:pt x="3722685" y="2163766"/>
                    </a:lnTo>
                    <a:close/>
                    <a:moveTo>
                      <a:pt x="1652588" y="2163766"/>
                    </a:moveTo>
                    <a:lnTo>
                      <a:pt x="2624135" y="2163766"/>
                    </a:lnTo>
                    <a:lnTo>
                      <a:pt x="2624135" y="2273304"/>
                    </a:lnTo>
                    <a:lnTo>
                      <a:pt x="1652588" y="2273304"/>
                    </a:lnTo>
                    <a:lnTo>
                      <a:pt x="1652588" y="2163766"/>
                    </a:lnTo>
                    <a:close/>
                    <a:moveTo>
                      <a:pt x="1652588" y="1979617"/>
                    </a:moveTo>
                    <a:lnTo>
                      <a:pt x="2624135" y="1979617"/>
                    </a:lnTo>
                    <a:lnTo>
                      <a:pt x="2624135" y="2087566"/>
                    </a:lnTo>
                    <a:lnTo>
                      <a:pt x="1652588" y="2087566"/>
                    </a:lnTo>
                    <a:lnTo>
                      <a:pt x="1652588" y="1979617"/>
                    </a:lnTo>
                    <a:close/>
                    <a:moveTo>
                      <a:pt x="3722685" y="1979616"/>
                    </a:moveTo>
                    <a:lnTo>
                      <a:pt x="4694235" y="1979616"/>
                    </a:lnTo>
                    <a:lnTo>
                      <a:pt x="4694235" y="2087566"/>
                    </a:lnTo>
                    <a:lnTo>
                      <a:pt x="3722685" y="2087566"/>
                    </a:lnTo>
                    <a:lnTo>
                      <a:pt x="3722685" y="1979616"/>
                    </a:lnTo>
                    <a:close/>
                    <a:moveTo>
                      <a:pt x="1652588" y="1793879"/>
                    </a:moveTo>
                    <a:lnTo>
                      <a:pt x="2624135" y="1793879"/>
                    </a:lnTo>
                    <a:lnTo>
                      <a:pt x="2624135" y="1903417"/>
                    </a:lnTo>
                    <a:lnTo>
                      <a:pt x="1652588" y="1903417"/>
                    </a:lnTo>
                    <a:lnTo>
                      <a:pt x="1652588" y="1793879"/>
                    </a:lnTo>
                    <a:close/>
                    <a:moveTo>
                      <a:pt x="3722685" y="1793878"/>
                    </a:moveTo>
                    <a:lnTo>
                      <a:pt x="4694235" y="1793878"/>
                    </a:lnTo>
                    <a:lnTo>
                      <a:pt x="4694235" y="1903416"/>
                    </a:lnTo>
                    <a:lnTo>
                      <a:pt x="3722685" y="1903416"/>
                    </a:lnTo>
                    <a:lnTo>
                      <a:pt x="3722685" y="1793878"/>
                    </a:lnTo>
                    <a:close/>
                    <a:moveTo>
                      <a:pt x="1652588" y="1609729"/>
                    </a:moveTo>
                    <a:lnTo>
                      <a:pt x="2624135" y="1609729"/>
                    </a:lnTo>
                    <a:lnTo>
                      <a:pt x="2624135" y="1719267"/>
                    </a:lnTo>
                    <a:lnTo>
                      <a:pt x="1652588" y="1719267"/>
                    </a:lnTo>
                    <a:lnTo>
                      <a:pt x="1652588" y="1609729"/>
                    </a:lnTo>
                    <a:close/>
                    <a:moveTo>
                      <a:pt x="811213" y="1609729"/>
                    </a:moveTo>
                    <a:lnTo>
                      <a:pt x="1474788" y="1609729"/>
                    </a:lnTo>
                    <a:lnTo>
                      <a:pt x="1474788" y="2273303"/>
                    </a:lnTo>
                    <a:lnTo>
                      <a:pt x="811213" y="2273303"/>
                    </a:lnTo>
                    <a:lnTo>
                      <a:pt x="811213" y="1609729"/>
                    </a:lnTo>
                    <a:close/>
                    <a:moveTo>
                      <a:pt x="3722685" y="1609728"/>
                    </a:moveTo>
                    <a:lnTo>
                      <a:pt x="4694235" y="1609728"/>
                    </a:lnTo>
                    <a:lnTo>
                      <a:pt x="4694235" y="1719266"/>
                    </a:lnTo>
                    <a:lnTo>
                      <a:pt x="3722685" y="1719266"/>
                    </a:lnTo>
                    <a:lnTo>
                      <a:pt x="3722685" y="1609728"/>
                    </a:lnTo>
                    <a:close/>
                    <a:moveTo>
                      <a:pt x="2881310" y="1609728"/>
                    </a:moveTo>
                    <a:lnTo>
                      <a:pt x="3544885" y="1609728"/>
                    </a:lnTo>
                    <a:lnTo>
                      <a:pt x="3544885" y="2273303"/>
                    </a:lnTo>
                    <a:lnTo>
                      <a:pt x="2881310" y="2273303"/>
                    </a:lnTo>
                    <a:lnTo>
                      <a:pt x="2881310" y="1609728"/>
                    </a:lnTo>
                    <a:close/>
                    <a:moveTo>
                      <a:pt x="550863" y="830266"/>
                    </a:moveTo>
                    <a:lnTo>
                      <a:pt x="550863" y="6173788"/>
                    </a:lnTo>
                    <a:lnTo>
                      <a:pt x="3970893" y="6173788"/>
                    </a:lnTo>
                    <a:lnTo>
                      <a:pt x="3972506" y="6175293"/>
                    </a:lnTo>
                    <a:lnTo>
                      <a:pt x="3973909" y="6173788"/>
                    </a:lnTo>
                    <a:lnTo>
                      <a:pt x="3981237" y="6173788"/>
                    </a:lnTo>
                    <a:lnTo>
                      <a:pt x="3981447" y="6173561"/>
                    </a:lnTo>
                    <a:lnTo>
                      <a:pt x="3981447" y="6165704"/>
                    </a:lnTo>
                    <a:lnTo>
                      <a:pt x="4728059" y="5365062"/>
                    </a:lnTo>
                    <a:lnTo>
                      <a:pt x="4609280" y="5493722"/>
                    </a:lnTo>
                    <a:lnTo>
                      <a:pt x="4732169" y="5360654"/>
                    </a:lnTo>
                    <a:lnTo>
                      <a:pt x="4954584" y="5122143"/>
                    </a:lnTo>
                    <a:lnTo>
                      <a:pt x="4953428" y="5121066"/>
                    </a:lnTo>
                    <a:lnTo>
                      <a:pt x="4954585" y="5119813"/>
                    </a:lnTo>
                    <a:lnTo>
                      <a:pt x="4954585" y="5119688"/>
                    </a:lnTo>
                    <a:lnTo>
                      <a:pt x="4954585" y="830266"/>
                    </a:lnTo>
                    <a:lnTo>
                      <a:pt x="3916359" y="830266"/>
                    </a:lnTo>
                    <a:lnTo>
                      <a:pt x="3916359" y="990601"/>
                    </a:lnTo>
                    <a:lnTo>
                      <a:pt x="1639884" y="990601"/>
                    </a:lnTo>
                    <a:lnTo>
                      <a:pt x="1639884" y="830266"/>
                    </a:lnTo>
                    <a:lnTo>
                      <a:pt x="550863" y="830266"/>
                    </a:lnTo>
                    <a:close/>
                    <a:moveTo>
                      <a:pt x="3581397" y="465138"/>
                    </a:moveTo>
                    <a:lnTo>
                      <a:pt x="3575396" y="465456"/>
                    </a:lnTo>
                    <a:lnTo>
                      <a:pt x="3569396" y="465775"/>
                    </a:lnTo>
                    <a:lnTo>
                      <a:pt x="3563079" y="466730"/>
                    </a:lnTo>
                    <a:lnTo>
                      <a:pt x="3557395" y="467685"/>
                    </a:lnTo>
                    <a:lnTo>
                      <a:pt x="3551394" y="468958"/>
                    </a:lnTo>
                    <a:lnTo>
                      <a:pt x="3546025" y="470550"/>
                    </a:lnTo>
                    <a:lnTo>
                      <a:pt x="3540656" y="472460"/>
                    </a:lnTo>
                    <a:lnTo>
                      <a:pt x="3534972" y="474688"/>
                    </a:lnTo>
                    <a:lnTo>
                      <a:pt x="3529919" y="477235"/>
                    </a:lnTo>
                    <a:lnTo>
                      <a:pt x="3524550" y="479782"/>
                    </a:lnTo>
                    <a:lnTo>
                      <a:pt x="3519813" y="482329"/>
                    </a:lnTo>
                    <a:lnTo>
                      <a:pt x="3514760" y="485831"/>
                    </a:lnTo>
                    <a:lnTo>
                      <a:pt x="3510338" y="489014"/>
                    </a:lnTo>
                    <a:lnTo>
                      <a:pt x="3505917" y="492516"/>
                    </a:lnTo>
                    <a:lnTo>
                      <a:pt x="3501495" y="496654"/>
                    </a:lnTo>
                    <a:lnTo>
                      <a:pt x="3497390" y="500474"/>
                    </a:lnTo>
                    <a:lnTo>
                      <a:pt x="3493284" y="504294"/>
                    </a:lnTo>
                    <a:lnTo>
                      <a:pt x="3489494" y="509070"/>
                    </a:lnTo>
                    <a:lnTo>
                      <a:pt x="3486020" y="513526"/>
                    </a:lnTo>
                    <a:lnTo>
                      <a:pt x="3482862" y="517983"/>
                    </a:lnTo>
                    <a:lnTo>
                      <a:pt x="3479388" y="523077"/>
                    </a:lnTo>
                    <a:lnTo>
                      <a:pt x="3476862" y="527852"/>
                    </a:lnTo>
                    <a:lnTo>
                      <a:pt x="3474335" y="533264"/>
                    </a:lnTo>
                    <a:lnTo>
                      <a:pt x="3471809" y="538357"/>
                    </a:lnTo>
                    <a:lnTo>
                      <a:pt x="3469598" y="544087"/>
                    </a:lnTo>
                    <a:lnTo>
                      <a:pt x="3467703" y="549499"/>
                    </a:lnTo>
                    <a:lnTo>
                      <a:pt x="3466124" y="555229"/>
                    </a:lnTo>
                    <a:lnTo>
                      <a:pt x="3464861" y="560960"/>
                    </a:lnTo>
                    <a:lnTo>
                      <a:pt x="3463913" y="567008"/>
                    </a:lnTo>
                    <a:lnTo>
                      <a:pt x="3462966" y="572738"/>
                    </a:lnTo>
                    <a:lnTo>
                      <a:pt x="3462650" y="579105"/>
                    </a:lnTo>
                    <a:lnTo>
                      <a:pt x="3462334" y="585154"/>
                    </a:lnTo>
                    <a:lnTo>
                      <a:pt x="3462650" y="591521"/>
                    </a:lnTo>
                    <a:lnTo>
                      <a:pt x="3462966" y="597251"/>
                    </a:lnTo>
                    <a:lnTo>
                      <a:pt x="3463913" y="603618"/>
                    </a:lnTo>
                    <a:lnTo>
                      <a:pt x="3464861" y="609348"/>
                    </a:lnTo>
                    <a:lnTo>
                      <a:pt x="3466124" y="615397"/>
                    </a:lnTo>
                    <a:lnTo>
                      <a:pt x="3467703" y="620808"/>
                    </a:lnTo>
                    <a:lnTo>
                      <a:pt x="3469598" y="626539"/>
                    </a:lnTo>
                    <a:lnTo>
                      <a:pt x="3471809" y="631950"/>
                    </a:lnTo>
                    <a:lnTo>
                      <a:pt x="3474335" y="637362"/>
                    </a:lnTo>
                    <a:lnTo>
                      <a:pt x="3476862" y="642456"/>
                    </a:lnTo>
                    <a:lnTo>
                      <a:pt x="3479388" y="647231"/>
                    </a:lnTo>
                    <a:lnTo>
                      <a:pt x="3482862" y="652324"/>
                    </a:lnTo>
                    <a:lnTo>
                      <a:pt x="3486020" y="656781"/>
                    </a:lnTo>
                    <a:lnTo>
                      <a:pt x="3489494" y="661556"/>
                    </a:lnTo>
                    <a:lnTo>
                      <a:pt x="3493284" y="665695"/>
                    </a:lnTo>
                    <a:lnTo>
                      <a:pt x="3497390" y="669833"/>
                    </a:lnTo>
                    <a:lnTo>
                      <a:pt x="3501495" y="673972"/>
                    </a:lnTo>
                    <a:lnTo>
                      <a:pt x="3505917" y="677792"/>
                    </a:lnTo>
                    <a:lnTo>
                      <a:pt x="3510338" y="681294"/>
                    </a:lnTo>
                    <a:lnTo>
                      <a:pt x="3514760" y="684795"/>
                    </a:lnTo>
                    <a:lnTo>
                      <a:pt x="3519813" y="687661"/>
                    </a:lnTo>
                    <a:lnTo>
                      <a:pt x="3524550" y="690526"/>
                    </a:lnTo>
                    <a:lnTo>
                      <a:pt x="3529919" y="693072"/>
                    </a:lnTo>
                    <a:lnTo>
                      <a:pt x="3534972" y="695938"/>
                    </a:lnTo>
                    <a:lnTo>
                      <a:pt x="3540656" y="697848"/>
                    </a:lnTo>
                    <a:lnTo>
                      <a:pt x="3546025" y="699758"/>
                    </a:lnTo>
                    <a:lnTo>
                      <a:pt x="3551394" y="701349"/>
                    </a:lnTo>
                    <a:lnTo>
                      <a:pt x="3557395" y="702623"/>
                    </a:lnTo>
                    <a:lnTo>
                      <a:pt x="3563079" y="703578"/>
                    </a:lnTo>
                    <a:lnTo>
                      <a:pt x="3569396" y="704533"/>
                    </a:lnTo>
                    <a:lnTo>
                      <a:pt x="3575396" y="704851"/>
                    </a:lnTo>
                    <a:lnTo>
                      <a:pt x="3581397" y="704851"/>
                    </a:lnTo>
                    <a:lnTo>
                      <a:pt x="3587713" y="704851"/>
                    </a:lnTo>
                    <a:lnTo>
                      <a:pt x="3593713" y="704533"/>
                    </a:lnTo>
                    <a:lnTo>
                      <a:pt x="3599714" y="703578"/>
                    </a:lnTo>
                    <a:lnTo>
                      <a:pt x="3605399" y="702623"/>
                    </a:lnTo>
                    <a:lnTo>
                      <a:pt x="3611399" y="701349"/>
                    </a:lnTo>
                    <a:lnTo>
                      <a:pt x="3616768" y="699758"/>
                    </a:lnTo>
                    <a:lnTo>
                      <a:pt x="3622453" y="697848"/>
                    </a:lnTo>
                    <a:lnTo>
                      <a:pt x="3627822" y="695938"/>
                    </a:lnTo>
                    <a:lnTo>
                      <a:pt x="3632875" y="693072"/>
                    </a:lnTo>
                    <a:lnTo>
                      <a:pt x="3638243" y="690526"/>
                    </a:lnTo>
                    <a:lnTo>
                      <a:pt x="3642981" y="687661"/>
                    </a:lnTo>
                    <a:lnTo>
                      <a:pt x="3648034" y="684795"/>
                    </a:lnTo>
                    <a:lnTo>
                      <a:pt x="3652455" y="681294"/>
                    </a:lnTo>
                    <a:lnTo>
                      <a:pt x="3657192" y="677792"/>
                    </a:lnTo>
                    <a:lnTo>
                      <a:pt x="3661614" y="673972"/>
                    </a:lnTo>
                    <a:lnTo>
                      <a:pt x="3665404" y="669833"/>
                    </a:lnTo>
                    <a:lnTo>
                      <a:pt x="3669509" y="665695"/>
                    </a:lnTo>
                    <a:lnTo>
                      <a:pt x="3673299" y="661556"/>
                    </a:lnTo>
                    <a:lnTo>
                      <a:pt x="3676773" y="656781"/>
                    </a:lnTo>
                    <a:lnTo>
                      <a:pt x="3680247" y="652324"/>
                    </a:lnTo>
                    <a:lnTo>
                      <a:pt x="3683405" y="647231"/>
                    </a:lnTo>
                    <a:lnTo>
                      <a:pt x="3685932" y="642456"/>
                    </a:lnTo>
                    <a:lnTo>
                      <a:pt x="3688458" y="637362"/>
                    </a:lnTo>
                    <a:lnTo>
                      <a:pt x="3691300" y="631950"/>
                    </a:lnTo>
                    <a:lnTo>
                      <a:pt x="3693195" y="626539"/>
                    </a:lnTo>
                    <a:lnTo>
                      <a:pt x="3695090" y="620808"/>
                    </a:lnTo>
                    <a:lnTo>
                      <a:pt x="3696669" y="615397"/>
                    </a:lnTo>
                    <a:lnTo>
                      <a:pt x="3697933" y="609348"/>
                    </a:lnTo>
                    <a:lnTo>
                      <a:pt x="3698880" y="603618"/>
                    </a:lnTo>
                    <a:lnTo>
                      <a:pt x="3699828" y="597251"/>
                    </a:lnTo>
                    <a:lnTo>
                      <a:pt x="3700143" y="591521"/>
                    </a:lnTo>
                    <a:lnTo>
                      <a:pt x="3700459" y="585154"/>
                    </a:lnTo>
                    <a:lnTo>
                      <a:pt x="3700143" y="579105"/>
                    </a:lnTo>
                    <a:lnTo>
                      <a:pt x="3699828" y="572738"/>
                    </a:lnTo>
                    <a:lnTo>
                      <a:pt x="3698880" y="567008"/>
                    </a:lnTo>
                    <a:lnTo>
                      <a:pt x="3697933" y="560960"/>
                    </a:lnTo>
                    <a:lnTo>
                      <a:pt x="3696669" y="555229"/>
                    </a:lnTo>
                    <a:lnTo>
                      <a:pt x="3695090" y="549499"/>
                    </a:lnTo>
                    <a:lnTo>
                      <a:pt x="3693195" y="544087"/>
                    </a:lnTo>
                    <a:lnTo>
                      <a:pt x="3691300" y="538357"/>
                    </a:lnTo>
                    <a:lnTo>
                      <a:pt x="3688458" y="533264"/>
                    </a:lnTo>
                    <a:lnTo>
                      <a:pt x="3685932" y="527852"/>
                    </a:lnTo>
                    <a:lnTo>
                      <a:pt x="3683405" y="523077"/>
                    </a:lnTo>
                    <a:lnTo>
                      <a:pt x="3680247" y="517983"/>
                    </a:lnTo>
                    <a:lnTo>
                      <a:pt x="3676773" y="513526"/>
                    </a:lnTo>
                    <a:lnTo>
                      <a:pt x="3673299" y="509070"/>
                    </a:lnTo>
                    <a:lnTo>
                      <a:pt x="3669509" y="504294"/>
                    </a:lnTo>
                    <a:lnTo>
                      <a:pt x="3665404" y="500474"/>
                    </a:lnTo>
                    <a:lnTo>
                      <a:pt x="3661614" y="496654"/>
                    </a:lnTo>
                    <a:lnTo>
                      <a:pt x="3657192" y="492516"/>
                    </a:lnTo>
                    <a:lnTo>
                      <a:pt x="3652455" y="489014"/>
                    </a:lnTo>
                    <a:lnTo>
                      <a:pt x="3648034" y="485831"/>
                    </a:lnTo>
                    <a:lnTo>
                      <a:pt x="3642981" y="482329"/>
                    </a:lnTo>
                    <a:lnTo>
                      <a:pt x="3638243" y="479782"/>
                    </a:lnTo>
                    <a:lnTo>
                      <a:pt x="3632875" y="477235"/>
                    </a:lnTo>
                    <a:lnTo>
                      <a:pt x="3627822" y="474688"/>
                    </a:lnTo>
                    <a:lnTo>
                      <a:pt x="3622453" y="472460"/>
                    </a:lnTo>
                    <a:lnTo>
                      <a:pt x="3616768" y="470550"/>
                    </a:lnTo>
                    <a:lnTo>
                      <a:pt x="3611399" y="468958"/>
                    </a:lnTo>
                    <a:lnTo>
                      <a:pt x="3605399" y="467685"/>
                    </a:lnTo>
                    <a:lnTo>
                      <a:pt x="3599714" y="466730"/>
                    </a:lnTo>
                    <a:lnTo>
                      <a:pt x="3593713" y="465775"/>
                    </a:lnTo>
                    <a:lnTo>
                      <a:pt x="3587713" y="465456"/>
                    </a:lnTo>
                    <a:lnTo>
                      <a:pt x="3581397" y="465138"/>
                    </a:lnTo>
                    <a:close/>
                    <a:moveTo>
                      <a:pt x="1975323" y="465138"/>
                    </a:moveTo>
                    <a:lnTo>
                      <a:pt x="1969282" y="465457"/>
                    </a:lnTo>
                    <a:lnTo>
                      <a:pt x="1963242" y="465775"/>
                    </a:lnTo>
                    <a:lnTo>
                      <a:pt x="1957201" y="466730"/>
                    </a:lnTo>
                    <a:lnTo>
                      <a:pt x="1951161" y="467685"/>
                    </a:lnTo>
                    <a:lnTo>
                      <a:pt x="1945756" y="468958"/>
                    </a:lnTo>
                    <a:lnTo>
                      <a:pt x="1939716" y="470550"/>
                    </a:lnTo>
                    <a:lnTo>
                      <a:pt x="1934311" y="472460"/>
                    </a:lnTo>
                    <a:lnTo>
                      <a:pt x="1928588" y="474689"/>
                    </a:lnTo>
                    <a:lnTo>
                      <a:pt x="1923502" y="477235"/>
                    </a:lnTo>
                    <a:lnTo>
                      <a:pt x="1918415" y="479782"/>
                    </a:lnTo>
                    <a:lnTo>
                      <a:pt x="1913328" y="482329"/>
                    </a:lnTo>
                    <a:lnTo>
                      <a:pt x="1908559" y="485831"/>
                    </a:lnTo>
                    <a:lnTo>
                      <a:pt x="1903790" y="489014"/>
                    </a:lnTo>
                    <a:lnTo>
                      <a:pt x="1899340" y="492516"/>
                    </a:lnTo>
                    <a:lnTo>
                      <a:pt x="1895206" y="496654"/>
                    </a:lnTo>
                    <a:lnTo>
                      <a:pt x="1890756" y="500474"/>
                    </a:lnTo>
                    <a:lnTo>
                      <a:pt x="1886941" y="504294"/>
                    </a:lnTo>
                    <a:lnTo>
                      <a:pt x="1882808" y="509070"/>
                    </a:lnTo>
                    <a:lnTo>
                      <a:pt x="1879310" y="513527"/>
                    </a:lnTo>
                    <a:lnTo>
                      <a:pt x="1876131" y="517983"/>
                    </a:lnTo>
                    <a:lnTo>
                      <a:pt x="1873270" y="523077"/>
                    </a:lnTo>
                    <a:lnTo>
                      <a:pt x="1870091" y="527852"/>
                    </a:lnTo>
                    <a:lnTo>
                      <a:pt x="1867547" y="533264"/>
                    </a:lnTo>
                    <a:lnTo>
                      <a:pt x="1865004" y="538357"/>
                    </a:lnTo>
                    <a:lnTo>
                      <a:pt x="1863097" y="544088"/>
                    </a:lnTo>
                    <a:lnTo>
                      <a:pt x="1861189" y="549499"/>
                    </a:lnTo>
                    <a:lnTo>
                      <a:pt x="1859281" y="555230"/>
                    </a:lnTo>
                    <a:lnTo>
                      <a:pt x="1858010" y="560960"/>
                    </a:lnTo>
                    <a:lnTo>
                      <a:pt x="1857056" y="567008"/>
                    </a:lnTo>
                    <a:lnTo>
                      <a:pt x="1856102" y="572739"/>
                    </a:lnTo>
                    <a:lnTo>
                      <a:pt x="1855784" y="579105"/>
                    </a:lnTo>
                    <a:lnTo>
                      <a:pt x="1855784" y="585154"/>
                    </a:lnTo>
                    <a:lnTo>
                      <a:pt x="1855784" y="591521"/>
                    </a:lnTo>
                    <a:lnTo>
                      <a:pt x="1856102" y="597251"/>
                    </a:lnTo>
                    <a:lnTo>
                      <a:pt x="1857056" y="603618"/>
                    </a:lnTo>
                    <a:lnTo>
                      <a:pt x="1858010" y="609348"/>
                    </a:lnTo>
                    <a:lnTo>
                      <a:pt x="1859281" y="615397"/>
                    </a:lnTo>
                    <a:lnTo>
                      <a:pt x="1861189" y="620808"/>
                    </a:lnTo>
                    <a:lnTo>
                      <a:pt x="1863097" y="626539"/>
                    </a:lnTo>
                    <a:lnTo>
                      <a:pt x="1865004" y="631951"/>
                    </a:lnTo>
                    <a:lnTo>
                      <a:pt x="1867547" y="637362"/>
                    </a:lnTo>
                    <a:lnTo>
                      <a:pt x="1870091" y="642456"/>
                    </a:lnTo>
                    <a:lnTo>
                      <a:pt x="1873270" y="647231"/>
                    </a:lnTo>
                    <a:lnTo>
                      <a:pt x="1876131" y="652324"/>
                    </a:lnTo>
                    <a:lnTo>
                      <a:pt x="1879310" y="656781"/>
                    </a:lnTo>
                    <a:lnTo>
                      <a:pt x="1882808" y="661556"/>
                    </a:lnTo>
                    <a:lnTo>
                      <a:pt x="1886941" y="665695"/>
                    </a:lnTo>
                    <a:lnTo>
                      <a:pt x="1890756" y="669833"/>
                    </a:lnTo>
                    <a:lnTo>
                      <a:pt x="1895206" y="673972"/>
                    </a:lnTo>
                    <a:lnTo>
                      <a:pt x="1899340" y="677792"/>
                    </a:lnTo>
                    <a:lnTo>
                      <a:pt x="1903790" y="681294"/>
                    </a:lnTo>
                    <a:lnTo>
                      <a:pt x="1908559" y="684796"/>
                    </a:lnTo>
                    <a:lnTo>
                      <a:pt x="1913328" y="687661"/>
                    </a:lnTo>
                    <a:lnTo>
                      <a:pt x="1918415" y="690526"/>
                    </a:lnTo>
                    <a:lnTo>
                      <a:pt x="1923502" y="693073"/>
                    </a:lnTo>
                    <a:lnTo>
                      <a:pt x="1928588" y="695938"/>
                    </a:lnTo>
                    <a:lnTo>
                      <a:pt x="1934311" y="697848"/>
                    </a:lnTo>
                    <a:lnTo>
                      <a:pt x="1939716" y="699758"/>
                    </a:lnTo>
                    <a:lnTo>
                      <a:pt x="1945756" y="701349"/>
                    </a:lnTo>
                    <a:lnTo>
                      <a:pt x="1951161" y="702623"/>
                    </a:lnTo>
                    <a:lnTo>
                      <a:pt x="1957201" y="703578"/>
                    </a:lnTo>
                    <a:lnTo>
                      <a:pt x="1963242" y="704533"/>
                    </a:lnTo>
                    <a:lnTo>
                      <a:pt x="1969282" y="704851"/>
                    </a:lnTo>
                    <a:lnTo>
                      <a:pt x="1975323" y="704851"/>
                    </a:lnTo>
                    <a:lnTo>
                      <a:pt x="1981681" y="704851"/>
                    </a:lnTo>
                    <a:lnTo>
                      <a:pt x="1987722" y="704533"/>
                    </a:lnTo>
                    <a:lnTo>
                      <a:pt x="1993762" y="703578"/>
                    </a:lnTo>
                    <a:lnTo>
                      <a:pt x="1999485" y="702623"/>
                    </a:lnTo>
                    <a:lnTo>
                      <a:pt x="2005525" y="701349"/>
                    </a:lnTo>
                    <a:lnTo>
                      <a:pt x="2010930" y="699758"/>
                    </a:lnTo>
                    <a:lnTo>
                      <a:pt x="2016653" y="697848"/>
                    </a:lnTo>
                    <a:lnTo>
                      <a:pt x="2022057" y="695938"/>
                    </a:lnTo>
                    <a:lnTo>
                      <a:pt x="2027462" y="693073"/>
                    </a:lnTo>
                    <a:lnTo>
                      <a:pt x="2032549" y="690526"/>
                    </a:lnTo>
                    <a:lnTo>
                      <a:pt x="2037635" y="687661"/>
                    </a:lnTo>
                    <a:lnTo>
                      <a:pt x="2042404" y="684796"/>
                    </a:lnTo>
                    <a:lnTo>
                      <a:pt x="2047491" y="681294"/>
                    </a:lnTo>
                    <a:lnTo>
                      <a:pt x="2051624" y="677792"/>
                    </a:lnTo>
                    <a:lnTo>
                      <a:pt x="2056075" y="673972"/>
                    </a:lnTo>
                    <a:lnTo>
                      <a:pt x="2060208" y="669833"/>
                    </a:lnTo>
                    <a:lnTo>
                      <a:pt x="2064341" y="665695"/>
                    </a:lnTo>
                    <a:lnTo>
                      <a:pt x="2067838" y="661556"/>
                    </a:lnTo>
                    <a:lnTo>
                      <a:pt x="2071653" y="656781"/>
                    </a:lnTo>
                    <a:lnTo>
                      <a:pt x="2074832" y="652324"/>
                    </a:lnTo>
                    <a:lnTo>
                      <a:pt x="2078012" y="647231"/>
                    </a:lnTo>
                    <a:lnTo>
                      <a:pt x="2080873" y="642456"/>
                    </a:lnTo>
                    <a:lnTo>
                      <a:pt x="2083734" y="637362"/>
                    </a:lnTo>
                    <a:lnTo>
                      <a:pt x="2085960" y="631951"/>
                    </a:lnTo>
                    <a:lnTo>
                      <a:pt x="2088185" y="626539"/>
                    </a:lnTo>
                    <a:lnTo>
                      <a:pt x="2089775" y="620808"/>
                    </a:lnTo>
                    <a:lnTo>
                      <a:pt x="2091364" y="615397"/>
                    </a:lnTo>
                    <a:lnTo>
                      <a:pt x="2092636" y="609348"/>
                    </a:lnTo>
                    <a:lnTo>
                      <a:pt x="2094225" y="603618"/>
                    </a:lnTo>
                    <a:lnTo>
                      <a:pt x="2094861" y="597251"/>
                    </a:lnTo>
                    <a:lnTo>
                      <a:pt x="2095179" y="591521"/>
                    </a:lnTo>
                    <a:lnTo>
                      <a:pt x="2095497" y="585154"/>
                    </a:lnTo>
                    <a:lnTo>
                      <a:pt x="2095179" y="579105"/>
                    </a:lnTo>
                    <a:lnTo>
                      <a:pt x="2094861" y="572739"/>
                    </a:lnTo>
                    <a:lnTo>
                      <a:pt x="2094225" y="567008"/>
                    </a:lnTo>
                    <a:lnTo>
                      <a:pt x="2092636" y="560960"/>
                    </a:lnTo>
                    <a:lnTo>
                      <a:pt x="2091364" y="555230"/>
                    </a:lnTo>
                    <a:lnTo>
                      <a:pt x="2089775" y="549499"/>
                    </a:lnTo>
                    <a:lnTo>
                      <a:pt x="2088185" y="544088"/>
                    </a:lnTo>
                    <a:lnTo>
                      <a:pt x="2085960" y="538357"/>
                    </a:lnTo>
                    <a:lnTo>
                      <a:pt x="2083734" y="533264"/>
                    </a:lnTo>
                    <a:lnTo>
                      <a:pt x="2080873" y="527852"/>
                    </a:lnTo>
                    <a:lnTo>
                      <a:pt x="2078012" y="523077"/>
                    </a:lnTo>
                    <a:lnTo>
                      <a:pt x="2074832" y="517983"/>
                    </a:lnTo>
                    <a:lnTo>
                      <a:pt x="2071653" y="513527"/>
                    </a:lnTo>
                    <a:lnTo>
                      <a:pt x="2067838" y="509070"/>
                    </a:lnTo>
                    <a:lnTo>
                      <a:pt x="2064341" y="504294"/>
                    </a:lnTo>
                    <a:lnTo>
                      <a:pt x="2060208" y="500474"/>
                    </a:lnTo>
                    <a:lnTo>
                      <a:pt x="2056075" y="496654"/>
                    </a:lnTo>
                    <a:lnTo>
                      <a:pt x="2051624" y="492516"/>
                    </a:lnTo>
                    <a:lnTo>
                      <a:pt x="2047491" y="489014"/>
                    </a:lnTo>
                    <a:lnTo>
                      <a:pt x="2042404" y="485831"/>
                    </a:lnTo>
                    <a:lnTo>
                      <a:pt x="2037635" y="482329"/>
                    </a:lnTo>
                    <a:lnTo>
                      <a:pt x="2032549" y="479782"/>
                    </a:lnTo>
                    <a:lnTo>
                      <a:pt x="2027462" y="477235"/>
                    </a:lnTo>
                    <a:lnTo>
                      <a:pt x="2022057" y="474689"/>
                    </a:lnTo>
                    <a:lnTo>
                      <a:pt x="2016653" y="472460"/>
                    </a:lnTo>
                    <a:lnTo>
                      <a:pt x="2010930" y="470550"/>
                    </a:lnTo>
                    <a:lnTo>
                      <a:pt x="2005525" y="468958"/>
                    </a:lnTo>
                    <a:lnTo>
                      <a:pt x="1999485" y="467685"/>
                    </a:lnTo>
                    <a:lnTo>
                      <a:pt x="1993762" y="466730"/>
                    </a:lnTo>
                    <a:lnTo>
                      <a:pt x="1987722" y="465775"/>
                    </a:lnTo>
                    <a:lnTo>
                      <a:pt x="1981681" y="465457"/>
                    </a:lnTo>
                    <a:lnTo>
                      <a:pt x="1975323" y="465138"/>
                    </a:lnTo>
                    <a:close/>
                    <a:moveTo>
                      <a:pt x="2038346" y="0"/>
                    </a:moveTo>
                    <a:lnTo>
                      <a:pt x="3519484" y="0"/>
                    </a:lnTo>
                    <a:lnTo>
                      <a:pt x="3431641" y="179388"/>
                    </a:lnTo>
                    <a:lnTo>
                      <a:pt x="3916359" y="179388"/>
                    </a:lnTo>
                    <a:lnTo>
                      <a:pt x="3916359" y="295278"/>
                    </a:lnTo>
                    <a:lnTo>
                      <a:pt x="4885370" y="295278"/>
                    </a:lnTo>
                    <a:lnTo>
                      <a:pt x="4901245" y="295596"/>
                    </a:lnTo>
                    <a:lnTo>
                      <a:pt x="4917437" y="296231"/>
                    </a:lnTo>
                    <a:lnTo>
                      <a:pt x="4932995" y="297183"/>
                    </a:lnTo>
                    <a:lnTo>
                      <a:pt x="4948552" y="298771"/>
                    </a:lnTo>
                    <a:lnTo>
                      <a:pt x="4964427" y="300676"/>
                    </a:lnTo>
                    <a:lnTo>
                      <a:pt x="4979667" y="302581"/>
                    </a:lnTo>
                    <a:lnTo>
                      <a:pt x="4994907" y="305120"/>
                    </a:lnTo>
                    <a:lnTo>
                      <a:pt x="5010465" y="307977"/>
                    </a:lnTo>
                    <a:lnTo>
                      <a:pt x="5025387" y="311471"/>
                    </a:lnTo>
                    <a:lnTo>
                      <a:pt x="5040310" y="314962"/>
                    </a:lnTo>
                    <a:lnTo>
                      <a:pt x="5054915" y="318772"/>
                    </a:lnTo>
                    <a:lnTo>
                      <a:pt x="5069837" y="323534"/>
                    </a:lnTo>
                    <a:lnTo>
                      <a:pt x="5084125" y="327979"/>
                    </a:lnTo>
                    <a:lnTo>
                      <a:pt x="5098412" y="333059"/>
                    </a:lnTo>
                    <a:lnTo>
                      <a:pt x="5112700" y="338456"/>
                    </a:lnTo>
                    <a:lnTo>
                      <a:pt x="5126987" y="344171"/>
                    </a:lnTo>
                    <a:lnTo>
                      <a:pt x="5140640" y="350203"/>
                    </a:lnTo>
                    <a:lnTo>
                      <a:pt x="5154292" y="356870"/>
                    </a:lnTo>
                    <a:lnTo>
                      <a:pt x="5167627" y="363220"/>
                    </a:lnTo>
                    <a:lnTo>
                      <a:pt x="5180962" y="370522"/>
                    </a:lnTo>
                    <a:lnTo>
                      <a:pt x="5193980" y="377507"/>
                    </a:lnTo>
                    <a:lnTo>
                      <a:pt x="5206680" y="385126"/>
                    </a:lnTo>
                    <a:lnTo>
                      <a:pt x="5219380" y="393381"/>
                    </a:lnTo>
                    <a:lnTo>
                      <a:pt x="5232080" y="401318"/>
                    </a:lnTo>
                    <a:lnTo>
                      <a:pt x="5244462" y="409890"/>
                    </a:lnTo>
                    <a:lnTo>
                      <a:pt x="5256527" y="418780"/>
                    </a:lnTo>
                    <a:lnTo>
                      <a:pt x="5268275" y="427669"/>
                    </a:lnTo>
                    <a:lnTo>
                      <a:pt x="5279705" y="436876"/>
                    </a:lnTo>
                    <a:lnTo>
                      <a:pt x="5291135" y="446718"/>
                    </a:lnTo>
                    <a:lnTo>
                      <a:pt x="5302247" y="456560"/>
                    </a:lnTo>
                    <a:lnTo>
                      <a:pt x="5313360" y="466720"/>
                    </a:lnTo>
                    <a:lnTo>
                      <a:pt x="5323520" y="477197"/>
                    </a:lnTo>
                    <a:lnTo>
                      <a:pt x="5333997" y="487674"/>
                    </a:lnTo>
                    <a:lnTo>
                      <a:pt x="5344157" y="498786"/>
                    </a:lnTo>
                    <a:lnTo>
                      <a:pt x="5354000" y="509898"/>
                    </a:lnTo>
                    <a:lnTo>
                      <a:pt x="5363842" y="521327"/>
                    </a:lnTo>
                    <a:lnTo>
                      <a:pt x="5373367" y="532757"/>
                    </a:lnTo>
                    <a:lnTo>
                      <a:pt x="5381940" y="544504"/>
                    </a:lnTo>
                    <a:lnTo>
                      <a:pt x="5390830" y="556568"/>
                    </a:lnTo>
                    <a:lnTo>
                      <a:pt x="5399402" y="568950"/>
                    </a:lnTo>
                    <a:lnTo>
                      <a:pt x="5407657" y="581332"/>
                    </a:lnTo>
                    <a:lnTo>
                      <a:pt x="5415595" y="594031"/>
                    </a:lnTo>
                    <a:lnTo>
                      <a:pt x="5423215" y="606731"/>
                    </a:lnTo>
                    <a:lnTo>
                      <a:pt x="5430517" y="619747"/>
                    </a:lnTo>
                    <a:lnTo>
                      <a:pt x="5437502" y="633082"/>
                    </a:lnTo>
                    <a:lnTo>
                      <a:pt x="5444170" y="646416"/>
                    </a:lnTo>
                    <a:lnTo>
                      <a:pt x="5450520" y="660068"/>
                    </a:lnTo>
                    <a:lnTo>
                      <a:pt x="5456552" y="674037"/>
                    </a:lnTo>
                    <a:lnTo>
                      <a:pt x="5462267" y="688007"/>
                    </a:lnTo>
                    <a:lnTo>
                      <a:pt x="5467665" y="702293"/>
                    </a:lnTo>
                    <a:lnTo>
                      <a:pt x="5472745" y="716580"/>
                    </a:lnTo>
                    <a:lnTo>
                      <a:pt x="5477507" y="731184"/>
                    </a:lnTo>
                    <a:lnTo>
                      <a:pt x="5481952" y="745789"/>
                    </a:lnTo>
                    <a:lnTo>
                      <a:pt x="5485762" y="760393"/>
                    </a:lnTo>
                    <a:lnTo>
                      <a:pt x="5489572" y="775315"/>
                    </a:lnTo>
                    <a:lnTo>
                      <a:pt x="5492747" y="790554"/>
                    </a:lnTo>
                    <a:lnTo>
                      <a:pt x="5495605" y="805793"/>
                    </a:lnTo>
                    <a:lnTo>
                      <a:pt x="5498145" y="821033"/>
                    </a:lnTo>
                    <a:lnTo>
                      <a:pt x="5500367" y="836589"/>
                    </a:lnTo>
                    <a:lnTo>
                      <a:pt x="5502272" y="852146"/>
                    </a:lnTo>
                    <a:lnTo>
                      <a:pt x="5503542" y="867703"/>
                    </a:lnTo>
                    <a:lnTo>
                      <a:pt x="5504495" y="883577"/>
                    </a:lnTo>
                    <a:lnTo>
                      <a:pt x="5505130" y="899451"/>
                    </a:lnTo>
                    <a:lnTo>
                      <a:pt x="5505447" y="915326"/>
                    </a:lnTo>
                    <a:lnTo>
                      <a:pt x="5505447" y="6237953"/>
                    </a:lnTo>
                    <a:lnTo>
                      <a:pt x="5505130" y="6253827"/>
                    </a:lnTo>
                    <a:lnTo>
                      <a:pt x="5504495" y="6270019"/>
                    </a:lnTo>
                    <a:lnTo>
                      <a:pt x="5503542" y="6285575"/>
                    </a:lnTo>
                    <a:lnTo>
                      <a:pt x="5502272" y="6301132"/>
                    </a:lnTo>
                    <a:lnTo>
                      <a:pt x="5500367" y="6317006"/>
                    </a:lnTo>
                    <a:lnTo>
                      <a:pt x="5498145" y="6332246"/>
                    </a:lnTo>
                    <a:lnTo>
                      <a:pt x="5495605" y="6347485"/>
                    </a:lnTo>
                    <a:lnTo>
                      <a:pt x="5492747" y="6363042"/>
                    </a:lnTo>
                    <a:lnTo>
                      <a:pt x="5489572" y="6377963"/>
                    </a:lnTo>
                    <a:lnTo>
                      <a:pt x="5485762" y="6392885"/>
                    </a:lnTo>
                    <a:lnTo>
                      <a:pt x="5481952" y="6407490"/>
                    </a:lnTo>
                    <a:lnTo>
                      <a:pt x="5477507" y="6422411"/>
                    </a:lnTo>
                    <a:lnTo>
                      <a:pt x="5472745" y="6436698"/>
                    </a:lnTo>
                    <a:lnTo>
                      <a:pt x="5467665" y="6450985"/>
                    </a:lnTo>
                    <a:lnTo>
                      <a:pt x="5462267" y="6465272"/>
                    </a:lnTo>
                    <a:lnTo>
                      <a:pt x="5456552" y="6479241"/>
                    </a:lnTo>
                    <a:lnTo>
                      <a:pt x="5450520" y="6493210"/>
                    </a:lnTo>
                    <a:lnTo>
                      <a:pt x="5444170" y="6506862"/>
                    </a:lnTo>
                    <a:lnTo>
                      <a:pt x="5437502" y="6520197"/>
                    </a:lnTo>
                    <a:lnTo>
                      <a:pt x="5430517" y="6533531"/>
                    </a:lnTo>
                    <a:lnTo>
                      <a:pt x="5423215" y="6546548"/>
                    </a:lnTo>
                    <a:lnTo>
                      <a:pt x="5415595" y="6559247"/>
                    </a:lnTo>
                    <a:lnTo>
                      <a:pt x="5407657" y="6572264"/>
                    </a:lnTo>
                    <a:lnTo>
                      <a:pt x="5399402" y="6584646"/>
                    </a:lnTo>
                    <a:lnTo>
                      <a:pt x="5390830" y="6597028"/>
                    </a:lnTo>
                    <a:lnTo>
                      <a:pt x="5381940" y="6609092"/>
                    </a:lnTo>
                    <a:lnTo>
                      <a:pt x="5373367" y="6620839"/>
                    </a:lnTo>
                    <a:lnTo>
                      <a:pt x="5363842" y="6632269"/>
                    </a:lnTo>
                    <a:lnTo>
                      <a:pt x="5354000" y="6643698"/>
                    </a:lnTo>
                    <a:lnTo>
                      <a:pt x="5344157" y="6654810"/>
                    </a:lnTo>
                    <a:lnTo>
                      <a:pt x="5333997" y="6665922"/>
                    </a:lnTo>
                    <a:lnTo>
                      <a:pt x="5323520" y="6676082"/>
                    </a:lnTo>
                    <a:lnTo>
                      <a:pt x="5313360" y="6686559"/>
                    </a:lnTo>
                    <a:lnTo>
                      <a:pt x="5302247" y="6696718"/>
                    </a:lnTo>
                    <a:lnTo>
                      <a:pt x="5291135" y="6706560"/>
                    </a:lnTo>
                    <a:lnTo>
                      <a:pt x="5279705" y="6716402"/>
                    </a:lnTo>
                    <a:lnTo>
                      <a:pt x="5268275" y="6725609"/>
                    </a:lnTo>
                    <a:lnTo>
                      <a:pt x="5256527" y="6734499"/>
                    </a:lnTo>
                    <a:lnTo>
                      <a:pt x="5244462" y="6743388"/>
                    </a:lnTo>
                    <a:lnTo>
                      <a:pt x="5232080" y="6751960"/>
                    </a:lnTo>
                    <a:lnTo>
                      <a:pt x="5219380" y="6760215"/>
                    </a:lnTo>
                    <a:lnTo>
                      <a:pt x="5206680" y="6768152"/>
                    </a:lnTo>
                    <a:lnTo>
                      <a:pt x="5193980" y="6775772"/>
                    </a:lnTo>
                    <a:lnTo>
                      <a:pt x="5180962" y="6783074"/>
                    </a:lnTo>
                    <a:lnTo>
                      <a:pt x="5167627" y="6790059"/>
                    </a:lnTo>
                    <a:lnTo>
                      <a:pt x="5154292" y="6796726"/>
                    </a:lnTo>
                    <a:lnTo>
                      <a:pt x="5140640" y="6803075"/>
                    </a:lnTo>
                    <a:lnTo>
                      <a:pt x="5126987" y="6809108"/>
                    </a:lnTo>
                    <a:lnTo>
                      <a:pt x="5112700" y="6814822"/>
                    </a:lnTo>
                    <a:lnTo>
                      <a:pt x="5098412" y="6820220"/>
                    </a:lnTo>
                    <a:lnTo>
                      <a:pt x="5084125" y="6825299"/>
                    </a:lnTo>
                    <a:lnTo>
                      <a:pt x="5069837" y="6830062"/>
                    </a:lnTo>
                    <a:lnTo>
                      <a:pt x="5054915" y="6834506"/>
                    </a:lnTo>
                    <a:lnTo>
                      <a:pt x="5040310" y="6838316"/>
                    </a:lnTo>
                    <a:lnTo>
                      <a:pt x="5025387" y="6842126"/>
                    </a:lnTo>
                    <a:lnTo>
                      <a:pt x="5010465" y="6845301"/>
                    </a:lnTo>
                    <a:lnTo>
                      <a:pt x="4994907" y="6848158"/>
                    </a:lnTo>
                    <a:lnTo>
                      <a:pt x="4979667" y="6850698"/>
                    </a:lnTo>
                    <a:lnTo>
                      <a:pt x="4964427" y="6852920"/>
                    </a:lnTo>
                    <a:lnTo>
                      <a:pt x="4948552" y="6854825"/>
                    </a:lnTo>
                    <a:lnTo>
                      <a:pt x="4932995" y="6856095"/>
                    </a:lnTo>
                    <a:lnTo>
                      <a:pt x="4917437" y="6857048"/>
                    </a:lnTo>
                    <a:lnTo>
                      <a:pt x="4901245" y="6857683"/>
                    </a:lnTo>
                    <a:lnTo>
                      <a:pt x="4885370" y="6858000"/>
                    </a:lnTo>
                    <a:lnTo>
                      <a:pt x="619760" y="6858000"/>
                    </a:lnTo>
                    <a:lnTo>
                      <a:pt x="603885" y="6857683"/>
                    </a:lnTo>
                    <a:lnTo>
                      <a:pt x="588010" y="6857048"/>
                    </a:lnTo>
                    <a:lnTo>
                      <a:pt x="572135" y="6856095"/>
                    </a:lnTo>
                    <a:lnTo>
                      <a:pt x="556578" y="6854825"/>
                    </a:lnTo>
                    <a:lnTo>
                      <a:pt x="541020" y="6852920"/>
                    </a:lnTo>
                    <a:lnTo>
                      <a:pt x="525463" y="6850698"/>
                    </a:lnTo>
                    <a:lnTo>
                      <a:pt x="510223" y="6848158"/>
                    </a:lnTo>
                    <a:lnTo>
                      <a:pt x="494983" y="6845301"/>
                    </a:lnTo>
                    <a:lnTo>
                      <a:pt x="479743" y="6842126"/>
                    </a:lnTo>
                    <a:lnTo>
                      <a:pt x="465138" y="6838316"/>
                    </a:lnTo>
                    <a:lnTo>
                      <a:pt x="450215" y="6834506"/>
                    </a:lnTo>
                    <a:lnTo>
                      <a:pt x="435610" y="6830062"/>
                    </a:lnTo>
                    <a:lnTo>
                      <a:pt x="421005" y="6825299"/>
                    </a:lnTo>
                    <a:lnTo>
                      <a:pt x="406718" y="6820220"/>
                    </a:lnTo>
                    <a:lnTo>
                      <a:pt x="392748" y="6814822"/>
                    </a:lnTo>
                    <a:lnTo>
                      <a:pt x="378460" y="6809108"/>
                    </a:lnTo>
                    <a:lnTo>
                      <a:pt x="364808" y="6803075"/>
                    </a:lnTo>
                    <a:lnTo>
                      <a:pt x="351155" y="6796726"/>
                    </a:lnTo>
                    <a:lnTo>
                      <a:pt x="337820" y="6790059"/>
                    </a:lnTo>
                    <a:lnTo>
                      <a:pt x="324485" y="6783074"/>
                    </a:lnTo>
                    <a:lnTo>
                      <a:pt x="311468" y="6775772"/>
                    </a:lnTo>
                    <a:lnTo>
                      <a:pt x="298768" y="6768152"/>
                    </a:lnTo>
                    <a:lnTo>
                      <a:pt x="286068" y="6760215"/>
                    </a:lnTo>
                    <a:lnTo>
                      <a:pt x="273050" y="6751960"/>
                    </a:lnTo>
                    <a:lnTo>
                      <a:pt x="260985" y="6743388"/>
                    </a:lnTo>
                    <a:lnTo>
                      <a:pt x="248920" y="6734499"/>
                    </a:lnTo>
                    <a:lnTo>
                      <a:pt x="237173" y="6725609"/>
                    </a:lnTo>
                    <a:lnTo>
                      <a:pt x="225425" y="6716402"/>
                    </a:lnTo>
                    <a:lnTo>
                      <a:pt x="213995" y="6706560"/>
                    </a:lnTo>
                    <a:lnTo>
                      <a:pt x="202883" y="6696718"/>
                    </a:lnTo>
                    <a:lnTo>
                      <a:pt x="192088" y="6686559"/>
                    </a:lnTo>
                    <a:lnTo>
                      <a:pt x="181610" y="6676082"/>
                    </a:lnTo>
                    <a:lnTo>
                      <a:pt x="171450" y="6665922"/>
                    </a:lnTo>
                    <a:lnTo>
                      <a:pt x="160973" y="6654810"/>
                    </a:lnTo>
                    <a:lnTo>
                      <a:pt x="151130" y="6643698"/>
                    </a:lnTo>
                    <a:lnTo>
                      <a:pt x="141605" y="6632269"/>
                    </a:lnTo>
                    <a:lnTo>
                      <a:pt x="132080" y="6620839"/>
                    </a:lnTo>
                    <a:lnTo>
                      <a:pt x="123190" y="6609092"/>
                    </a:lnTo>
                    <a:lnTo>
                      <a:pt x="114300" y="6597028"/>
                    </a:lnTo>
                    <a:lnTo>
                      <a:pt x="105728" y="6584646"/>
                    </a:lnTo>
                    <a:lnTo>
                      <a:pt x="97473" y="6572264"/>
                    </a:lnTo>
                    <a:lnTo>
                      <a:pt x="89853" y="6559247"/>
                    </a:lnTo>
                    <a:lnTo>
                      <a:pt x="82233" y="6546548"/>
                    </a:lnTo>
                    <a:lnTo>
                      <a:pt x="74613" y="6533531"/>
                    </a:lnTo>
                    <a:lnTo>
                      <a:pt x="67945" y="6520197"/>
                    </a:lnTo>
                    <a:lnTo>
                      <a:pt x="60960" y="6506862"/>
                    </a:lnTo>
                    <a:lnTo>
                      <a:pt x="54928" y="6493210"/>
                    </a:lnTo>
                    <a:lnTo>
                      <a:pt x="48578" y="6479241"/>
                    </a:lnTo>
                    <a:lnTo>
                      <a:pt x="43180" y="6465272"/>
                    </a:lnTo>
                    <a:lnTo>
                      <a:pt x="37465" y="6450985"/>
                    </a:lnTo>
                    <a:lnTo>
                      <a:pt x="32703" y="6436698"/>
                    </a:lnTo>
                    <a:lnTo>
                      <a:pt x="27623" y="6422411"/>
                    </a:lnTo>
                    <a:lnTo>
                      <a:pt x="23495" y="6407490"/>
                    </a:lnTo>
                    <a:lnTo>
                      <a:pt x="19685" y="6392885"/>
                    </a:lnTo>
                    <a:lnTo>
                      <a:pt x="15875" y="6377963"/>
                    </a:lnTo>
                    <a:lnTo>
                      <a:pt x="12700" y="6363042"/>
                    </a:lnTo>
                    <a:lnTo>
                      <a:pt x="9843" y="6347485"/>
                    </a:lnTo>
                    <a:lnTo>
                      <a:pt x="7303" y="6332246"/>
                    </a:lnTo>
                    <a:lnTo>
                      <a:pt x="4763" y="6317006"/>
                    </a:lnTo>
                    <a:lnTo>
                      <a:pt x="3175" y="6301132"/>
                    </a:lnTo>
                    <a:lnTo>
                      <a:pt x="1905" y="6285575"/>
                    </a:lnTo>
                    <a:lnTo>
                      <a:pt x="953" y="6270019"/>
                    </a:lnTo>
                    <a:lnTo>
                      <a:pt x="318" y="6253827"/>
                    </a:lnTo>
                    <a:lnTo>
                      <a:pt x="0" y="6237953"/>
                    </a:lnTo>
                    <a:lnTo>
                      <a:pt x="0" y="915326"/>
                    </a:lnTo>
                    <a:lnTo>
                      <a:pt x="318" y="899451"/>
                    </a:lnTo>
                    <a:lnTo>
                      <a:pt x="953" y="883577"/>
                    </a:lnTo>
                    <a:lnTo>
                      <a:pt x="1905" y="867703"/>
                    </a:lnTo>
                    <a:lnTo>
                      <a:pt x="3175" y="852146"/>
                    </a:lnTo>
                    <a:lnTo>
                      <a:pt x="4763" y="836589"/>
                    </a:lnTo>
                    <a:lnTo>
                      <a:pt x="7303" y="821033"/>
                    </a:lnTo>
                    <a:lnTo>
                      <a:pt x="9843" y="805793"/>
                    </a:lnTo>
                    <a:lnTo>
                      <a:pt x="12700" y="790554"/>
                    </a:lnTo>
                    <a:lnTo>
                      <a:pt x="15875" y="775315"/>
                    </a:lnTo>
                    <a:lnTo>
                      <a:pt x="19685" y="760393"/>
                    </a:lnTo>
                    <a:lnTo>
                      <a:pt x="23495" y="745789"/>
                    </a:lnTo>
                    <a:lnTo>
                      <a:pt x="27623" y="731184"/>
                    </a:lnTo>
                    <a:lnTo>
                      <a:pt x="32703" y="716580"/>
                    </a:lnTo>
                    <a:lnTo>
                      <a:pt x="37465" y="702293"/>
                    </a:lnTo>
                    <a:lnTo>
                      <a:pt x="43180" y="688007"/>
                    </a:lnTo>
                    <a:lnTo>
                      <a:pt x="48578" y="674037"/>
                    </a:lnTo>
                    <a:lnTo>
                      <a:pt x="54928" y="660068"/>
                    </a:lnTo>
                    <a:lnTo>
                      <a:pt x="60960" y="646416"/>
                    </a:lnTo>
                    <a:lnTo>
                      <a:pt x="67945" y="633082"/>
                    </a:lnTo>
                    <a:lnTo>
                      <a:pt x="74613" y="619747"/>
                    </a:lnTo>
                    <a:lnTo>
                      <a:pt x="82233" y="606731"/>
                    </a:lnTo>
                    <a:lnTo>
                      <a:pt x="89853" y="594031"/>
                    </a:lnTo>
                    <a:lnTo>
                      <a:pt x="97473" y="581332"/>
                    </a:lnTo>
                    <a:lnTo>
                      <a:pt x="105728" y="568950"/>
                    </a:lnTo>
                    <a:lnTo>
                      <a:pt x="114300" y="556568"/>
                    </a:lnTo>
                    <a:lnTo>
                      <a:pt x="123190" y="544504"/>
                    </a:lnTo>
                    <a:lnTo>
                      <a:pt x="132080" y="532757"/>
                    </a:lnTo>
                    <a:lnTo>
                      <a:pt x="141605" y="521327"/>
                    </a:lnTo>
                    <a:lnTo>
                      <a:pt x="151130" y="509898"/>
                    </a:lnTo>
                    <a:lnTo>
                      <a:pt x="160973" y="498786"/>
                    </a:lnTo>
                    <a:lnTo>
                      <a:pt x="171450" y="487674"/>
                    </a:lnTo>
                    <a:lnTo>
                      <a:pt x="181610" y="477197"/>
                    </a:lnTo>
                    <a:lnTo>
                      <a:pt x="192088" y="466720"/>
                    </a:lnTo>
                    <a:lnTo>
                      <a:pt x="202883" y="456560"/>
                    </a:lnTo>
                    <a:lnTo>
                      <a:pt x="213995" y="446718"/>
                    </a:lnTo>
                    <a:lnTo>
                      <a:pt x="225425" y="436876"/>
                    </a:lnTo>
                    <a:lnTo>
                      <a:pt x="237173" y="427669"/>
                    </a:lnTo>
                    <a:lnTo>
                      <a:pt x="248920" y="418780"/>
                    </a:lnTo>
                    <a:lnTo>
                      <a:pt x="260985" y="409890"/>
                    </a:lnTo>
                    <a:lnTo>
                      <a:pt x="273050" y="401318"/>
                    </a:lnTo>
                    <a:lnTo>
                      <a:pt x="286068" y="393381"/>
                    </a:lnTo>
                    <a:lnTo>
                      <a:pt x="298768" y="385126"/>
                    </a:lnTo>
                    <a:lnTo>
                      <a:pt x="311468" y="377507"/>
                    </a:lnTo>
                    <a:lnTo>
                      <a:pt x="324485" y="370522"/>
                    </a:lnTo>
                    <a:lnTo>
                      <a:pt x="337820" y="363220"/>
                    </a:lnTo>
                    <a:lnTo>
                      <a:pt x="351155" y="356870"/>
                    </a:lnTo>
                    <a:lnTo>
                      <a:pt x="364808" y="350203"/>
                    </a:lnTo>
                    <a:lnTo>
                      <a:pt x="378460" y="344171"/>
                    </a:lnTo>
                    <a:lnTo>
                      <a:pt x="392748" y="338456"/>
                    </a:lnTo>
                    <a:lnTo>
                      <a:pt x="406718" y="333059"/>
                    </a:lnTo>
                    <a:lnTo>
                      <a:pt x="421005" y="327979"/>
                    </a:lnTo>
                    <a:lnTo>
                      <a:pt x="435610" y="323534"/>
                    </a:lnTo>
                    <a:lnTo>
                      <a:pt x="450215" y="318772"/>
                    </a:lnTo>
                    <a:lnTo>
                      <a:pt x="465138" y="314962"/>
                    </a:lnTo>
                    <a:lnTo>
                      <a:pt x="479743" y="311471"/>
                    </a:lnTo>
                    <a:lnTo>
                      <a:pt x="494983" y="307977"/>
                    </a:lnTo>
                    <a:lnTo>
                      <a:pt x="510223" y="305120"/>
                    </a:lnTo>
                    <a:lnTo>
                      <a:pt x="525463" y="302581"/>
                    </a:lnTo>
                    <a:lnTo>
                      <a:pt x="541020" y="300676"/>
                    </a:lnTo>
                    <a:lnTo>
                      <a:pt x="556578" y="298771"/>
                    </a:lnTo>
                    <a:lnTo>
                      <a:pt x="572135" y="297183"/>
                    </a:lnTo>
                    <a:lnTo>
                      <a:pt x="588010" y="296231"/>
                    </a:lnTo>
                    <a:lnTo>
                      <a:pt x="603885" y="295596"/>
                    </a:lnTo>
                    <a:lnTo>
                      <a:pt x="619760" y="295278"/>
                    </a:lnTo>
                    <a:lnTo>
                      <a:pt x="1639884" y="295278"/>
                    </a:lnTo>
                    <a:lnTo>
                      <a:pt x="1639884" y="179388"/>
                    </a:lnTo>
                    <a:lnTo>
                      <a:pt x="2125900" y="179388"/>
                    </a:lnTo>
                    <a:lnTo>
                      <a:pt x="2038346" y="0"/>
                    </a:lnTo>
                    <a:close/>
                  </a:path>
                </a:pathLst>
              </a:custGeom>
              <a:solidFill>
                <a:srgbClr val="282830"/>
              </a:solidFill>
              <a:ln>
                <a:noFill/>
              </a:ln>
              <a:extLst/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1" name="文本框 40"/>
            <p:cNvSpPr txBox="1"/>
            <p:nvPr/>
          </p:nvSpPr>
          <p:spPr>
            <a:xfrm>
              <a:off x="3992580" y="4927084"/>
              <a:ext cx="16034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作品介紹</a:t>
              </a:r>
              <a:endParaRPr lang="zh-CN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0C069328-554F-4B83-B2EB-F07EE0C78BF6}"/>
              </a:ext>
            </a:extLst>
          </p:cNvPr>
          <p:cNvGrpSpPr/>
          <p:nvPr/>
        </p:nvGrpSpPr>
        <p:grpSpPr>
          <a:xfrm>
            <a:off x="6496429" y="2854452"/>
            <a:ext cx="1842346" cy="2534820"/>
            <a:chOff x="6496429" y="2854452"/>
            <a:chExt cx="1842346" cy="2534820"/>
          </a:xfrm>
        </p:grpSpPr>
        <p:sp>
          <p:nvSpPr>
            <p:cNvPr id="42" name="文本框 41"/>
            <p:cNvSpPr txBox="1"/>
            <p:nvPr/>
          </p:nvSpPr>
          <p:spPr>
            <a:xfrm>
              <a:off x="6496429" y="4927607"/>
              <a:ext cx="1842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系統架構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F8E07940-E546-4D32-A005-8865C86AEC9E}"/>
                </a:ext>
              </a:extLst>
            </p:cNvPr>
            <p:cNvGrpSpPr/>
            <p:nvPr/>
          </p:nvGrpSpPr>
          <p:grpSpPr>
            <a:xfrm>
              <a:off x="6532699" y="2854452"/>
              <a:ext cx="1769807" cy="1769807"/>
              <a:chOff x="6532699" y="2854452"/>
              <a:chExt cx="1769807" cy="1769807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6532699" y="2854452"/>
                <a:ext cx="1769807" cy="1769807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10" name="圖片 9">
                <a:extLst>
                  <a:ext uri="{FF2B5EF4-FFF2-40B4-BE49-F238E27FC236}">
                    <a16:creationId xmlns:a16="http://schemas.microsoft.com/office/drawing/2014/main" id="{BEC88569-4F07-46CA-9A36-E970143995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837" b="99388" l="1223" r="99694">
                            <a14:foregroundMark x1="1529" y1="49388" x2="1529" y2="49388"/>
                            <a14:foregroundMark x1="4077" y1="48469" x2="4077" y2="48469"/>
                            <a14:foregroundMark x1="48114" y1="9490" x2="48930" y2="1837"/>
                            <a14:foregroundMark x1="85423" y1="49388" x2="99796" y2="48469"/>
                            <a14:foregroundMark x1="54944" y1="81633" x2="52396" y2="9938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22515" y="3244772"/>
                <a:ext cx="990174" cy="989165"/>
              </a:xfrm>
              <a:prstGeom prst="rect">
                <a:avLst/>
              </a:prstGeom>
            </p:spPr>
          </p:pic>
        </p:grp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008AD2A5-D8EC-4AA8-8984-1643F0920440}"/>
              </a:ext>
            </a:extLst>
          </p:cNvPr>
          <p:cNvGrpSpPr/>
          <p:nvPr/>
        </p:nvGrpSpPr>
        <p:grpSpPr>
          <a:xfrm>
            <a:off x="9158305" y="2854452"/>
            <a:ext cx="1769807" cy="2534298"/>
            <a:chOff x="9158305" y="2854452"/>
            <a:chExt cx="1769807" cy="2534298"/>
          </a:xfrm>
        </p:grpSpPr>
        <p:sp>
          <p:nvSpPr>
            <p:cNvPr id="32" name="文本框 42">
              <a:extLst>
                <a:ext uri="{FF2B5EF4-FFF2-40B4-BE49-F238E27FC236}">
                  <a16:creationId xmlns:a16="http://schemas.microsoft.com/office/drawing/2014/main" id="{8C0D1EDC-2EB4-447A-A1D7-CCDD242F8744}"/>
                </a:ext>
              </a:extLst>
            </p:cNvPr>
            <p:cNvSpPr txBox="1"/>
            <p:nvPr/>
          </p:nvSpPr>
          <p:spPr>
            <a:xfrm>
              <a:off x="9199880" y="4927085"/>
              <a:ext cx="16866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結論</a:t>
              </a:r>
              <a:endParaRPr lang="zh-CN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4" name="椭圆 30">
              <a:extLst>
                <a:ext uri="{FF2B5EF4-FFF2-40B4-BE49-F238E27FC236}">
                  <a16:creationId xmlns:a16="http://schemas.microsoft.com/office/drawing/2014/main" id="{4606F460-57D9-45D8-8E15-C0A288E652D4}"/>
                </a:ext>
              </a:extLst>
            </p:cNvPr>
            <p:cNvSpPr/>
            <p:nvPr/>
          </p:nvSpPr>
          <p:spPr>
            <a:xfrm>
              <a:off x="9158305" y="2854452"/>
              <a:ext cx="1769807" cy="176980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35" name="圖片 34">
            <a:extLst>
              <a:ext uri="{FF2B5EF4-FFF2-40B4-BE49-F238E27FC236}">
                <a16:creationId xmlns:a16="http://schemas.microsoft.com/office/drawing/2014/main" id="{07C942E3-818E-416E-8970-EB3D93C060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2930" r="97852">
                        <a14:foregroundMark x1="2930" y1="55664" x2="10742" y2="58984"/>
                        <a14:foregroundMark x1="93359" y1="20703" x2="81445" y2="33594"/>
                        <a14:foregroundMark x1="96680" y1="21484" x2="97852" y2="208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2204" y="3244772"/>
            <a:ext cx="1047362" cy="104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846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作品介紹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63B231-CE72-430D-B6D1-C5D443ADD4CF}"/>
              </a:ext>
            </a:extLst>
          </p:cNvPr>
          <p:cNvSpPr/>
          <p:nvPr/>
        </p:nvSpPr>
        <p:spPr>
          <a:xfrm>
            <a:off x="6526169" y="4030075"/>
            <a:ext cx="2160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F368D85-44C9-43E3-9742-AF1385B266FA}"/>
              </a:ext>
            </a:extLst>
          </p:cNvPr>
          <p:cNvSpPr txBox="1"/>
          <p:nvPr/>
        </p:nvSpPr>
        <p:spPr>
          <a:xfrm>
            <a:off x="6785446" y="4275775"/>
            <a:ext cx="1641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搜尋車位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3EA61E4-EF71-4785-98EF-AB98DE84C3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93" y="2321404"/>
            <a:ext cx="1258350" cy="1264277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F7D10A07-1587-417F-9F91-5DE2B060A412}"/>
              </a:ext>
            </a:extLst>
          </p:cNvPr>
          <p:cNvSpPr txBox="1"/>
          <p:nvPr/>
        </p:nvSpPr>
        <p:spPr>
          <a:xfrm>
            <a:off x="891083" y="4275775"/>
            <a:ext cx="164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規劃路線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E180BF2-0FD9-4C15-B5CA-C611B50425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98" y="2321404"/>
            <a:ext cx="1258351" cy="1258351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6CFE6515-8546-455C-83B8-59E5208929E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612" b="89952" l="10000" r="90000">
                        <a14:foregroundMark x1="46533" y1="26954" x2="50267" y2="33014"/>
                        <a14:foregroundMark x1="47867" y1="26156" x2="57600" y2="39553"/>
                        <a14:foregroundMark x1="47067" y1="29027" x2="38667" y2="37480"/>
                        <a14:foregroundMark x1="46667" y1="24880" x2="39067" y2="36523"/>
                        <a14:foregroundMark x1="43733" y1="33493" x2="44533" y2="42105"/>
                        <a14:foregroundMark x1="44533" y1="42105" x2="47067" y2="42424"/>
                        <a14:foregroundMark x1="45467" y1="51675" x2="38533" y2="48644"/>
                        <a14:foregroundMark x1="38533" y1="48644" x2="38533" y2="48485"/>
                        <a14:foregroundMark x1="35333" y1="66986" x2="47067" y2="68102"/>
                        <a14:foregroundMark x1="39867" y1="77512" x2="46400" y2="77990"/>
                        <a14:foregroundMark x1="26267" y1="8612" x2="26800" y2="102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884" y="2321404"/>
            <a:ext cx="1661018" cy="1388611"/>
          </a:xfrm>
          <a:prstGeom prst="rect">
            <a:avLst/>
          </a:prstGeom>
        </p:spPr>
      </p:pic>
      <p:sp>
        <p:nvSpPr>
          <p:cNvPr id="24" name="文字方塊 23">
            <a:extLst>
              <a:ext uri="{FF2B5EF4-FFF2-40B4-BE49-F238E27FC236}">
                <a16:creationId xmlns:a16="http://schemas.microsoft.com/office/drawing/2014/main" id="{502170BF-B6ED-42E0-96E4-6DA927692347}"/>
              </a:ext>
            </a:extLst>
          </p:cNvPr>
          <p:cNvSpPr txBox="1"/>
          <p:nvPr/>
        </p:nvSpPr>
        <p:spPr>
          <a:xfrm>
            <a:off x="9559949" y="4275775"/>
            <a:ext cx="1641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查詢欠費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6A417B6-28A9-449B-BCC9-6EB96279BC2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197" y="2383934"/>
            <a:ext cx="1513944" cy="1130465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C4992330-B02A-4C91-8908-5020881DF95D}"/>
              </a:ext>
            </a:extLst>
          </p:cNvPr>
          <p:cNvSpPr/>
          <p:nvPr/>
        </p:nvSpPr>
        <p:spPr>
          <a:xfrm>
            <a:off x="631805" y="4030075"/>
            <a:ext cx="2160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8766825-CF96-4BB3-9EA1-E841FD84DDB9}"/>
              </a:ext>
            </a:extLst>
          </p:cNvPr>
          <p:cNvSpPr/>
          <p:nvPr/>
        </p:nvSpPr>
        <p:spPr>
          <a:xfrm>
            <a:off x="9300669" y="4030075"/>
            <a:ext cx="2160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8C70BF9-4CC2-44CC-8B2D-1FCBE3AFCAB7}"/>
              </a:ext>
            </a:extLst>
          </p:cNvPr>
          <p:cNvSpPr/>
          <p:nvPr/>
        </p:nvSpPr>
        <p:spPr>
          <a:xfrm>
            <a:off x="3436336" y="4030075"/>
            <a:ext cx="2160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A968C2C6-F995-4E93-8509-7EC947E99FF6}"/>
              </a:ext>
            </a:extLst>
          </p:cNvPr>
          <p:cNvSpPr txBox="1"/>
          <p:nvPr/>
        </p:nvSpPr>
        <p:spPr>
          <a:xfrm>
            <a:off x="3659109" y="4275775"/>
            <a:ext cx="1664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我的最愛</a:t>
            </a:r>
          </a:p>
        </p:txBody>
      </p:sp>
    </p:spTree>
    <p:extLst>
      <p:ext uri="{BB962C8B-B14F-4D97-AF65-F5344CB8AC3E}">
        <p14:creationId xmlns:p14="http://schemas.microsoft.com/office/powerpoint/2010/main" val="287878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作品介紹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63B231-CE72-430D-B6D1-C5D443ADD4CF}"/>
              </a:ext>
            </a:extLst>
          </p:cNvPr>
          <p:cNvSpPr/>
          <p:nvPr/>
        </p:nvSpPr>
        <p:spPr>
          <a:xfrm>
            <a:off x="5742605" y="2644319"/>
            <a:ext cx="2772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F368D85-44C9-43E3-9742-AF1385B266FA}"/>
              </a:ext>
            </a:extLst>
          </p:cNvPr>
          <p:cNvSpPr txBox="1"/>
          <p:nvPr/>
        </p:nvSpPr>
        <p:spPr>
          <a:xfrm>
            <a:off x="5634026" y="1991833"/>
            <a:ext cx="2219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規劃路線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D5EC80F-6579-45E5-9DC9-046FDF0FC956}"/>
              </a:ext>
            </a:extLst>
          </p:cNvPr>
          <p:cNvSpPr txBox="1"/>
          <p:nvPr/>
        </p:nvSpPr>
        <p:spPr>
          <a:xfrm>
            <a:off x="5634025" y="2913062"/>
            <a:ext cx="5289528" cy="1114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查詢目的地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500M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內停車位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場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選擇停車格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場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，將其加入旅程中繼站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fff">
            <a:hlinkClick r:id="" action="ppaction://media"/>
            <a:extLst>
              <a:ext uri="{FF2B5EF4-FFF2-40B4-BE49-F238E27FC236}">
                <a16:creationId xmlns:a16="http://schemas.microsoft.com/office/drawing/2014/main" id="{EF996124-4000-49F4-B298-7B71F42CCF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9277" y="1030435"/>
            <a:ext cx="3086605" cy="548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354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作品介紹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63B231-CE72-430D-B6D1-C5D443ADD4CF}"/>
              </a:ext>
            </a:extLst>
          </p:cNvPr>
          <p:cNvSpPr/>
          <p:nvPr/>
        </p:nvSpPr>
        <p:spPr>
          <a:xfrm>
            <a:off x="5742605" y="2644319"/>
            <a:ext cx="2772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F368D85-44C9-43E3-9742-AF1385B266FA}"/>
              </a:ext>
            </a:extLst>
          </p:cNvPr>
          <p:cNvSpPr txBox="1"/>
          <p:nvPr/>
        </p:nvSpPr>
        <p:spPr>
          <a:xfrm>
            <a:off x="5634026" y="1991833"/>
            <a:ext cx="2219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我的最愛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7345C8C-7D5F-40CE-9859-701441E3352F}"/>
              </a:ext>
            </a:extLst>
          </p:cNvPr>
          <p:cNvSpPr txBox="1"/>
          <p:nvPr/>
        </p:nvSpPr>
        <p:spPr>
          <a:xfrm>
            <a:off x="5634025" y="2913062"/>
            <a:ext cx="5289528" cy="560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查詢最愛的停車位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場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剩餘數量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7A94DD6-38BD-4A69-AE02-FBF1DD2C944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3"/>
          <a:stretch/>
        </p:blipFill>
        <p:spPr>
          <a:xfrm>
            <a:off x="2089276" y="1030435"/>
            <a:ext cx="2766606" cy="548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9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作品介紹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63B231-CE72-430D-B6D1-C5D443ADD4CF}"/>
              </a:ext>
            </a:extLst>
          </p:cNvPr>
          <p:cNvSpPr/>
          <p:nvPr/>
        </p:nvSpPr>
        <p:spPr>
          <a:xfrm>
            <a:off x="5742605" y="2644319"/>
            <a:ext cx="2772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F368D85-44C9-43E3-9742-AF1385B266FA}"/>
              </a:ext>
            </a:extLst>
          </p:cNvPr>
          <p:cNvSpPr txBox="1"/>
          <p:nvPr/>
        </p:nvSpPr>
        <p:spPr>
          <a:xfrm>
            <a:off x="5634026" y="1991833"/>
            <a:ext cx="2219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搜尋車位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D5EC80F-6579-45E5-9DC9-046FDF0FC956}"/>
              </a:ext>
            </a:extLst>
          </p:cNvPr>
          <p:cNvSpPr txBox="1"/>
          <p:nvPr/>
        </p:nvSpPr>
        <p:spPr>
          <a:xfrm>
            <a:off x="5634025" y="2913062"/>
            <a:ext cx="5289528" cy="2222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GPS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直接查詢 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500M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內停車位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場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車位：路名、該路段剩餘數量、資費、收費時段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停車場：停車場名、總車位數、剩餘數量、資費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4" name="ff">
            <a:hlinkClick r:id="" action="ppaction://media"/>
            <a:extLst>
              <a:ext uri="{FF2B5EF4-FFF2-40B4-BE49-F238E27FC236}">
                <a16:creationId xmlns:a16="http://schemas.microsoft.com/office/drawing/2014/main" id="{3EB9166E-E68A-451B-9064-86B5E730CF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9277" y="1030435"/>
            <a:ext cx="3086605" cy="548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0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802004" y="481999"/>
            <a:ext cx="1494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作品介紹</a:t>
            </a:r>
            <a:endParaRPr lang="zh-CN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963B231-CE72-430D-B6D1-C5D443ADD4CF}"/>
              </a:ext>
            </a:extLst>
          </p:cNvPr>
          <p:cNvSpPr/>
          <p:nvPr/>
        </p:nvSpPr>
        <p:spPr>
          <a:xfrm>
            <a:off x="5742605" y="2644319"/>
            <a:ext cx="2772000" cy="64773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F368D85-44C9-43E3-9742-AF1385B266FA}"/>
              </a:ext>
            </a:extLst>
          </p:cNvPr>
          <p:cNvSpPr txBox="1"/>
          <p:nvPr/>
        </p:nvSpPr>
        <p:spPr>
          <a:xfrm>
            <a:off x="5634026" y="1991833"/>
            <a:ext cx="2219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查詢欠費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D5EC80F-6579-45E5-9DC9-046FDF0FC956}"/>
              </a:ext>
            </a:extLst>
          </p:cNvPr>
          <p:cNvSpPr txBox="1"/>
          <p:nvPr/>
        </p:nvSpPr>
        <p:spPr>
          <a:xfrm>
            <a:off x="5634025" y="2913062"/>
            <a:ext cx="5289528" cy="560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輸入車牌，查詢近期停車帳單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24EA1BA-1903-47FD-82EA-D673EB836D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961" y="1109409"/>
            <a:ext cx="2718816" cy="542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2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1460</TotalTime>
  <Words>352</Words>
  <Application>Microsoft Office PowerPoint</Application>
  <PresentationFormat>寬螢幕</PresentationFormat>
  <Paragraphs>86</Paragraphs>
  <Slides>14</Slides>
  <Notes>2</Notes>
  <HiddenSlides>0</HiddenSlides>
  <MMClips>2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3" baseType="lpstr">
      <vt:lpstr>Calibri Light</vt:lpstr>
      <vt:lpstr>宋体</vt:lpstr>
      <vt:lpstr>微軟正黑體</vt:lpstr>
      <vt:lpstr>Arial</vt:lpstr>
      <vt:lpstr>Calibri</vt:lpstr>
      <vt:lpstr>新細明體</vt:lpstr>
      <vt:lpstr>Century Gothic</vt:lpstr>
      <vt:lpstr>Nexa Light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劉政威</dc:creator>
  <dc:description>http://www.ypppt.com/</dc:description>
  <cp:lastModifiedBy>劉政威</cp:lastModifiedBy>
  <cp:revision>133</cp:revision>
  <dcterms:created xsi:type="dcterms:W3CDTF">2015-04-04T12:50:16Z</dcterms:created>
  <dcterms:modified xsi:type="dcterms:W3CDTF">2020-10-15T17:06:56Z</dcterms:modified>
</cp:coreProperties>
</file>